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  <p:sldMasterId id="2147483651" r:id="rId3"/>
    <p:sldMasterId id="2147483652" r:id="rId4"/>
    <p:sldMasterId id="2147483653" r:id="rId5"/>
    <p:sldMasterId id="2147483654" r:id="rId6"/>
    <p:sldMasterId id="2147483841" r:id="rId7"/>
  </p:sldMasterIdLst>
  <p:notesMasterIdLst>
    <p:notesMasterId r:id="rId9"/>
  </p:notesMasterIdLst>
  <p:sldIdLst>
    <p:sldId id="256" r:id="rId8"/>
  </p:sldIdLst>
  <p:sldSz cx="32918400" cy="19202400"/>
  <p:notesSz cx="7086600" cy="90249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5900" kern="1200">
        <a:solidFill>
          <a:schemeClr val="tx1"/>
        </a:solidFill>
        <a:latin typeface="Arial" charset="0"/>
        <a:ea typeface="+mn-ea"/>
        <a:cs typeface="+mn-cs"/>
      </a:defRPr>
    </a:lvl1pPr>
    <a:lvl2pPr marL="457134" algn="l" rtl="0" fontAlgn="base">
      <a:spcBef>
        <a:spcPct val="0"/>
      </a:spcBef>
      <a:spcAft>
        <a:spcPct val="0"/>
      </a:spcAft>
      <a:defRPr sz="5900" kern="1200">
        <a:solidFill>
          <a:schemeClr val="tx1"/>
        </a:solidFill>
        <a:latin typeface="Arial" charset="0"/>
        <a:ea typeface="+mn-ea"/>
        <a:cs typeface="+mn-cs"/>
      </a:defRPr>
    </a:lvl2pPr>
    <a:lvl3pPr marL="914271" algn="l" rtl="0" fontAlgn="base">
      <a:spcBef>
        <a:spcPct val="0"/>
      </a:spcBef>
      <a:spcAft>
        <a:spcPct val="0"/>
      </a:spcAft>
      <a:defRPr sz="5900" kern="1200">
        <a:solidFill>
          <a:schemeClr val="tx1"/>
        </a:solidFill>
        <a:latin typeface="Arial" charset="0"/>
        <a:ea typeface="+mn-ea"/>
        <a:cs typeface="+mn-cs"/>
      </a:defRPr>
    </a:lvl3pPr>
    <a:lvl4pPr marL="1371405" algn="l" rtl="0" fontAlgn="base">
      <a:spcBef>
        <a:spcPct val="0"/>
      </a:spcBef>
      <a:spcAft>
        <a:spcPct val="0"/>
      </a:spcAft>
      <a:defRPr sz="5900" kern="1200">
        <a:solidFill>
          <a:schemeClr val="tx1"/>
        </a:solidFill>
        <a:latin typeface="Arial" charset="0"/>
        <a:ea typeface="+mn-ea"/>
        <a:cs typeface="+mn-cs"/>
      </a:defRPr>
    </a:lvl4pPr>
    <a:lvl5pPr marL="1828546" algn="l" rtl="0" fontAlgn="base">
      <a:spcBef>
        <a:spcPct val="0"/>
      </a:spcBef>
      <a:spcAft>
        <a:spcPct val="0"/>
      </a:spcAft>
      <a:defRPr sz="5900" kern="1200">
        <a:solidFill>
          <a:schemeClr val="tx1"/>
        </a:solidFill>
        <a:latin typeface="Arial" charset="0"/>
        <a:ea typeface="+mn-ea"/>
        <a:cs typeface="+mn-cs"/>
      </a:defRPr>
    </a:lvl5pPr>
    <a:lvl6pPr marL="2285680" algn="l" defTabSz="914271" rtl="0" eaLnBrk="1" latinLnBrk="0" hangingPunct="1">
      <a:defRPr sz="5900" kern="1200">
        <a:solidFill>
          <a:schemeClr val="tx1"/>
        </a:solidFill>
        <a:latin typeface="Arial" charset="0"/>
        <a:ea typeface="+mn-ea"/>
        <a:cs typeface="+mn-cs"/>
      </a:defRPr>
    </a:lvl6pPr>
    <a:lvl7pPr marL="2742814" algn="l" defTabSz="914271" rtl="0" eaLnBrk="1" latinLnBrk="0" hangingPunct="1">
      <a:defRPr sz="5900" kern="1200">
        <a:solidFill>
          <a:schemeClr val="tx1"/>
        </a:solidFill>
        <a:latin typeface="Arial" charset="0"/>
        <a:ea typeface="+mn-ea"/>
        <a:cs typeface="+mn-cs"/>
      </a:defRPr>
    </a:lvl7pPr>
    <a:lvl8pPr marL="3199951" algn="l" defTabSz="914271" rtl="0" eaLnBrk="1" latinLnBrk="0" hangingPunct="1">
      <a:defRPr sz="5900" kern="1200">
        <a:solidFill>
          <a:schemeClr val="tx1"/>
        </a:solidFill>
        <a:latin typeface="Arial" charset="0"/>
        <a:ea typeface="+mn-ea"/>
        <a:cs typeface="+mn-cs"/>
      </a:defRPr>
    </a:lvl8pPr>
    <a:lvl9pPr marL="3657085" algn="l" defTabSz="914271" rtl="0" eaLnBrk="1" latinLnBrk="0" hangingPunct="1">
      <a:defRPr sz="59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>
        <p:scale>
          <a:sx n="40" d="100"/>
          <a:sy n="40" d="100"/>
        </p:scale>
        <p:origin x="-63" y="1587"/>
      </p:cViewPr>
      <p:guideLst>
        <p:guide orient="horz" pos="6048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860" cy="451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4100" y="0"/>
            <a:ext cx="3070860" cy="451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42938" y="676275"/>
            <a:ext cx="5800725" cy="3384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8660" y="4286846"/>
            <a:ext cx="5669280" cy="406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72125"/>
            <a:ext cx="3070860" cy="451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4100" y="8572125"/>
            <a:ext cx="3070860" cy="451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04D49F9-0226-4AF4-827D-FF183DC786A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2367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1pPr>
    <a:lvl2pPr marL="457134" algn="l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2pPr>
    <a:lvl3pPr marL="914271" algn="l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3pPr>
    <a:lvl4pPr marL="1371405" algn="l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4pPr>
    <a:lvl5pPr marL="1828546" algn="l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5pPr>
    <a:lvl6pPr marL="2285680" algn="l" defTabSz="9142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814" algn="l" defTabSz="9142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9951" algn="l" defTabSz="9142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7085" algn="l" defTabSz="9142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3FFAE3-AF03-471F-B658-21AEADEBFCC2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42938" y="676275"/>
            <a:ext cx="5800725" cy="3384550"/>
          </a:xfrm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5965830"/>
            <a:ext cx="27981274" cy="41147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32" y="10880725"/>
            <a:ext cx="23044151" cy="4908551"/>
          </a:xfrm>
        </p:spPr>
        <p:txBody>
          <a:bodyPr/>
          <a:lstStyle>
            <a:lvl1pPr marL="0" indent="0" algn="ctr">
              <a:buNone/>
              <a:defRPr/>
            </a:lvl1pPr>
            <a:lvl2pPr marL="457134" indent="0" algn="ctr">
              <a:buNone/>
              <a:defRPr/>
            </a:lvl2pPr>
            <a:lvl3pPr marL="914271" indent="0" algn="ctr">
              <a:buNone/>
              <a:defRPr/>
            </a:lvl3pPr>
            <a:lvl4pPr marL="1371405" indent="0" algn="ctr">
              <a:buNone/>
              <a:defRPr/>
            </a:lvl4pPr>
            <a:lvl5pPr marL="1828546" indent="0" algn="ctr">
              <a:buNone/>
              <a:defRPr/>
            </a:lvl5pPr>
            <a:lvl6pPr marL="2285680" indent="0" algn="ctr">
              <a:buNone/>
              <a:defRPr/>
            </a:lvl6pPr>
            <a:lvl7pPr marL="2742814" indent="0" algn="ctr">
              <a:buNone/>
              <a:defRPr/>
            </a:lvl7pPr>
            <a:lvl8pPr marL="3199951" indent="0" algn="ctr">
              <a:buNone/>
              <a:defRPr/>
            </a:lvl8pPr>
            <a:lvl9pPr marL="3657085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246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086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6" y="742949"/>
            <a:ext cx="7859714" cy="179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4" y="742949"/>
            <a:ext cx="23431500" cy="179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239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5965830"/>
            <a:ext cx="27981274" cy="41147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32" y="10880725"/>
            <a:ext cx="23044151" cy="4908551"/>
          </a:xfrm>
        </p:spPr>
        <p:txBody>
          <a:bodyPr/>
          <a:lstStyle>
            <a:lvl1pPr marL="0" indent="0" algn="ctr">
              <a:buNone/>
              <a:defRPr/>
            </a:lvl1pPr>
            <a:lvl2pPr marL="457134" indent="0" algn="ctr">
              <a:buNone/>
              <a:defRPr/>
            </a:lvl2pPr>
            <a:lvl3pPr marL="914271" indent="0" algn="ctr">
              <a:buNone/>
              <a:defRPr/>
            </a:lvl3pPr>
            <a:lvl4pPr marL="1371405" indent="0" algn="ctr">
              <a:buNone/>
              <a:defRPr/>
            </a:lvl4pPr>
            <a:lvl5pPr marL="1828546" indent="0" algn="ctr">
              <a:buNone/>
              <a:defRPr/>
            </a:lvl5pPr>
            <a:lvl6pPr marL="2285680" indent="0" algn="ctr">
              <a:buNone/>
              <a:defRPr/>
            </a:lvl6pPr>
            <a:lvl7pPr marL="2742814" indent="0" algn="ctr">
              <a:buNone/>
              <a:defRPr/>
            </a:lvl7pPr>
            <a:lvl8pPr marL="3199951" indent="0" algn="ctr">
              <a:buNone/>
              <a:defRPr/>
            </a:lvl8pPr>
            <a:lvl9pPr marL="3657085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5853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218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7" y="12339639"/>
            <a:ext cx="27981274" cy="3813174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7" y="8139113"/>
            <a:ext cx="27981274" cy="420052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34" indent="0">
              <a:buNone/>
              <a:defRPr sz="2000"/>
            </a:lvl2pPr>
            <a:lvl3pPr marL="914271" indent="0">
              <a:buNone/>
              <a:defRPr sz="1600"/>
            </a:lvl3pPr>
            <a:lvl4pPr marL="1371405" indent="0">
              <a:buNone/>
              <a:defRPr sz="1300"/>
            </a:lvl4pPr>
            <a:lvl5pPr marL="1828546" indent="0">
              <a:buNone/>
              <a:defRPr sz="1300"/>
            </a:lvl5pPr>
            <a:lvl6pPr marL="2285680" indent="0">
              <a:buNone/>
              <a:defRPr sz="1300"/>
            </a:lvl6pPr>
            <a:lvl7pPr marL="2742814" indent="0">
              <a:buNone/>
              <a:defRPr sz="1300"/>
            </a:lvl7pPr>
            <a:lvl8pPr marL="3199951" indent="0">
              <a:buNone/>
              <a:defRPr sz="1300"/>
            </a:lvl8pPr>
            <a:lvl9pPr marL="3657085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18918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229" y="4232277"/>
            <a:ext cx="3035300" cy="14468476"/>
          </a:xfrm>
        </p:spPr>
        <p:txBody>
          <a:bodyPr/>
          <a:lstStyle>
            <a:lvl1pPr>
              <a:defRPr sz="2900"/>
            </a:lvl1pPr>
            <a:lvl2pPr>
              <a:defRPr sz="23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9928" y="4232277"/>
            <a:ext cx="3035300" cy="14468476"/>
          </a:xfrm>
        </p:spPr>
        <p:txBody>
          <a:bodyPr/>
          <a:lstStyle>
            <a:lvl1pPr>
              <a:defRPr sz="2900"/>
            </a:lvl1pPr>
            <a:lvl2pPr>
              <a:defRPr sz="23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3266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7" y="768351"/>
            <a:ext cx="29625926" cy="3200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7" y="4298949"/>
            <a:ext cx="14544677" cy="1790701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34" indent="0">
              <a:buNone/>
              <a:defRPr sz="2000" b="1"/>
            </a:lvl2pPr>
            <a:lvl3pPr marL="914271" indent="0">
              <a:buNone/>
              <a:defRPr sz="2000" b="1"/>
            </a:lvl3pPr>
            <a:lvl4pPr marL="1371405" indent="0">
              <a:buNone/>
              <a:defRPr sz="1600" b="1"/>
            </a:lvl4pPr>
            <a:lvl5pPr marL="1828546" indent="0">
              <a:buNone/>
              <a:defRPr sz="1600" b="1"/>
            </a:lvl5pPr>
            <a:lvl6pPr marL="2285680" indent="0">
              <a:buNone/>
              <a:defRPr sz="1600" b="1"/>
            </a:lvl6pPr>
            <a:lvl7pPr marL="2742814" indent="0">
              <a:buNone/>
              <a:defRPr sz="1600" b="1"/>
            </a:lvl7pPr>
            <a:lvl8pPr marL="3199951" indent="0">
              <a:buNone/>
              <a:defRPr sz="1600" b="1"/>
            </a:lvl8pPr>
            <a:lvl9pPr marL="365708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7" y="6089650"/>
            <a:ext cx="14544677" cy="11063287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298949"/>
            <a:ext cx="14549440" cy="1790701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34" indent="0">
              <a:buNone/>
              <a:defRPr sz="2000" b="1"/>
            </a:lvl2pPr>
            <a:lvl3pPr marL="914271" indent="0">
              <a:buNone/>
              <a:defRPr sz="2000" b="1"/>
            </a:lvl3pPr>
            <a:lvl4pPr marL="1371405" indent="0">
              <a:buNone/>
              <a:defRPr sz="1600" b="1"/>
            </a:lvl4pPr>
            <a:lvl5pPr marL="1828546" indent="0">
              <a:buNone/>
              <a:defRPr sz="1600" b="1"/>
            </a:lvl5pPr>
            <a:lvl6pPr marL="2285680" indent="0">
              <a:buNone/>
              <a:defRPr sz="1600" b="1"/>
            </a:lvl6pPr>
            <a:lvl7pPr marL="2742814" indent="0">
              <a:buNone/>
              <a:defRPr sz="1600" b="1"/>
            </a:lvl7pPr>
            <a:lvl8pPr marL="3199951" indent="0">
              <a:buNone/>
              <a:defRPr sz="1600" b="1"/>
            </a:lvl8pPr>
            <a:lvl9pPr marL="365708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089650"/>
            <a:ext cx="14549440" cy="11063287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5247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5695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42" y="765176"/>
            <a:ext cx="10829927" cy="32527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765177"/>
            <a:ext cx="18402300" cy="16387764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42" y="4017965"/>
            <a:ext cx="10829927" cy="13134976"/>
          </a:xfrm>
        </p:spPr>
        <p:txBody>
          <a:bodyPr/>
          <a:lstStyle>
            <a:lvl1pPr marL="0" indent="0">
              <a:buNone/>
              <a:defRPr sz="1300"/>
            </a:lvl1pPr>
            <a:lvl2pPr marL="457134" indent="0">
              <a:buNone/>
              <a:defRPr sz="1300"/>
            </a:lvl2pPr>
            <a:lvl3pPr marL="914271" indent="0">
              <a:buNone/>
              <a:defRPr sz="1000"/>
            </a:lvl3pPr>
            <a:lvl4pPr marL="1371405" indent="0">
              <a:buNone/>
              <a:defRPr sz="1000"/>
            </a:lvl4pPr>
            <a:lvl5pPr marL="1828546" indent="0">
              <a:buNone/>
              <a:defRPr sz="1000"/>
            </a:lvl5pPr>
            <a:lvl6pPr marL="2285680" indent="0">
              <a:buNone/>
              <a:defRPr sz="1000"/>
            </a:lvl6pPr>
            <a:lvl7pPr marL="2742814" indent="0">
              <a:buNone/>
              <a:defRPr sz="1000"/>
            </a:lvl7pPr>
            <a:lvl8pPr marL="3199951" indent="0">
              <a:buNone/>
              <a:defRPr sz="1000"/>
            </a:lvl8pPr>
            <a:lvl9pPr marL="365708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2176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4460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599" y="13441364"/>
            <a:ext cx="19751674" cy="158749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599" y="1716089"/>
            <a:ext cx="19751674" cy="11520488"/>
          </a:xfrm>
        </p:spPr>
        <p:txBody>
          <a:bodyPr/>
          <a:lstStyle>
            <a:lvl1pPr marL="0" indent="0">
              <a:buNone/>
              <a:defRPr sz="3300"/>
            </a:lvl1pPr>
            <a:lvl2pPr marL="457134" indent="0">
              <a:buNone/>
              <a:defRPr sz="2900"/>
            </a:lvl2pPr>
            <a:lvl3pPr marL="914271" indent="0">
              <a:buNone/>
              <a:defRPr sz="2300"/>
            </a:lvl3pPr>
            <a:lvl4pPr marL="1371405" indent="0">
              <a:buNone/>
              <a:defRPr sz="2000"/>
            </a:lvl4pPr>
            <a:lvl5pPr marL="1828546" indent="0">
              <a:buNone/>
              <a:defRPr sz="2000"/>
            </a:lvl5pPr>
            <a:lvl6pPr marL="2285680" indent="0">
              <a:buNone/>
              <a:defRPr sz="2000"/>
            </a:lvl6pPr>
            <a:lvl7pPr marL="2742814" indent="0">
              <a:buNone/>
              <a:defRPr sz="2000"/>
            </a:lvl7pPr>
            <a:lvl8pPr marL="3199951" indent="0">
              <a:buNone/>
              <a:defRPr sz="2000"/>
            </a:lvl8pPr>
            <a:lvl9pPr marL="3657085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599" y="15028863"/>
            <a:ext cx="19751674" cy="2252662"/>
          </a:xfrm>
        </p:spPr>
        <p:txBody>
          <a:bodyPr/>
          <a:lstStyle>
            <a:lvl1pPr marL="0" indent="0">
              <a:buNone/>
              <a:defRPr sz="1300"/>
            </a:lvl1pPr>
            <a:lvl2pPr marL="457134" indent="0">
              <a:buNone/>
              <a:defRPr sz="1300"/>
            </a:lvl2pPr>
            <a:lvl3pPr marL="914271" indent="0">
              <a:buNone/>
              <a:defRPr sz="1000"/>
            </a:lvl3pPr>
            <a:lvl4pPr marL="1371405" indent="0">
              <a:buNone/>
              <a:defRPr sz="1000"/>
            </a:lvl4pPr>
            <a:lvl5pPr marL="1828546" indent="0">
              <a:buNone/>
              <a:defRPr sz="1000"/>
            </a:lvl5pPr>
            <a:lvl6pPr marL="2285680" indent="0">
              <a:buNone/>
              <a:defRPr sz="1000"/>
            </a:lvl6pPr>
            <a:lvl7pPr marL="2742814" indent="0">
              <a:buNone/>
              <a:defRPr sz="1000"/>
            </a:lvl7pPr>
            <a:lvl8pPr marL="3199951" indent="0">
              <a:buNone/>
              <a:defRPr sz="1000"/>
            </a:lvl8pPr>
            <a:lvl9pPr marL="365708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30916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0974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6" y="742949"/>
            <a:ext cx="7859714" cy="179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4" y="742949"/>
            <a:ext cx="23431500" cy="179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2567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5965830"/>
            <a:ext cx="27981274" cy="41147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32" y="10880725"/>
            <a:ext cx="23044151" cy="4908551"/>
          </a:xfrm>
        </p:spPr>
        <p:txBody>
          <a:bodyPr/>
          <a:lstStyle>
            <a:lvl1pPr marL="0" indent="0" algn="ctr">
              <a:buNone/>
              <a:defRPr/>
            </a:lvl1pPr>
            <a:lvl2pPr marL="457134" indent="0" algn="ctr">
              <a:buNone/>
              <a:defRPr/>
            </a:lvl2pPr>
            <a:lvl3pPr marL="914271" indent="0" algn="ctr">
              <a:buNone/>
              <a:defRPr/>
            </a:lvl3pPr>
            <a:lvl4pPr marL="1371405" indent="0" algn="ctr">
              <a:buNone/>
              <a:defRPr/>
            </a:lvl4pPr>
            <a:lvl5pPr marL="1828546" indent="0" algn="ctr">
              <a:buNone/>
              <a:defRPr/>
            </a:lvl5pPr>
            <a:lvl6pPr marL="2285680" indent="0" algn="ctr">
              <a:buNone/>
              <a:defRPr/>
            </a:lvl6pPr>
            <a:lvl7pPr marL="2742814" indent="0" algn="ctr">
              <a:buNone/>
              <a:defRPr/>
            </a:lvl7pPr>
            <a:lvl8pPr marL="3199951" indent="0" algn="ctr">
              <a:buNone/>
              <a:defRPr/>
            </a:lvl8pPr>
            <a:lvl9pPr marL="3657085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9110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1117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7" y="12339639"/>
            <a:ext cx="27981274" cy="3813174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7" y="8139113"/>
            <a:ext cx="27981274" cy="420052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34" indent="0">
              <a:buNone/>
              <a:defRPr sz="2000"/>
            </a:lvl2pPr>
            <a:lvl3pPr marL="914271" indent="0">
              <a:buNone/>
              <a:defRPr sz="1600"/>
            </a:lvl3pPr>
            <a:lvl4pPr marL="1371405" indent="0">
              <a:buNone/>
              <a:defRPr sz="1300"/>
            </a:lvl4pPr>
            <a:lvl5pPr marL="1828546" indent="0">
              <a:buNone/>
              <a:defRPr sz="1300"/>
            </a:lvl5pPr>
            <a:lvl6pPr marL="2285680" indent="0">
              <a:buNone/>
              <a:defRPr sz="1300"/>
            </a:lvl6pPr>
            <a:lvl7pPr marL="2742814" indent="0">
              <a:buNone/>
              <a:defRPr sz="1300"/>
            </a:lvl7pPr>
            <a:lvl8pPr marL="3199951" indent="0">
              <a:buNone/>
              <a:defRPr sz="1300"/>
            </a:lvl8pPr>
            <a:lvl9pPr marL="3657085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958005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227" y="3668715"/>
            <a:ext cx="15074899" cy="14617700"/>
          </a:xfrm>
        </p:spPr>
        <p:txBody>
          <a:bodyPr/>
          <a:lstStyle>
            <a:lvl1pPr>
              <a:defRPr sz="2900"/>
            </a:lvl1pPr>
            <a:lvl2pPr>
              <a:defRPr sz="23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19525" y="3668715"/>
            <a:ext cx="15074899" cy="14617700"/>
          </a:xfrm>
        </p:spPr>
        <p:txBody>
          <a:bodyPr/>
          <a:lstStyle>
            <a:lvl1pPr>
              <a:defRPr sz="2900"/>
            </a:lvl1pPr>
            <a:lvl2pPr>
              <a:defRPr sz="23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6575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7" y="768351"/>
            <a:ext cx="29625926" cy="3200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7" y="4298949"/>
            <a:ext cx="14544677" cy="1790701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34" indent="0">
              <a:buNone/>
              <a:defRPr sz="2000" b="1"/>
            </a:lvl2pPr>
            <a:lvl3pPr marL="914271" indent="0">
              <a:buNone/>
              <a:defRPr sz="2000" b="1"/>
            </a:lvl3pPr>
            <a:lvl4pPr marL="1371405" indent="0">
              <a:buNone/>
              <a:defRPr sz="1600" b="1"/>
            </a:lvl4pPr>
            <a:lvl5pPr marL="1828546" indent="0">
              <a:buNone/>
              <a:defRPr sz="1600" b="1"/>
            </a:lvl5pPr>
            <a:lvl6pPr marL="2285680" indent="0">
              <a:buNone/>
              <a:defRPr sz="1600" b="1"/>
            </a:lvl6pPr>
            <a:lvl7pPr marL="2742814" indent="0">
              <a:buNone/>
              <a:defRPr sz="1600" b="1"/>
            </a:lvl7pPr>
            <a:lvl8pPr marL="3199951" indent="0">
              <a:buNone/>
              <a:defRPr sz="1600" b="1"/>
            </a:lvl8pPr>
            <a:lvl9pPr marL="365708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7" y="6089650"/>
            <a:ext cx="14544677" cy="11063287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298949"/>
            <a:ext cx="14549440" cy="1790701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34" indent="0">
              <a:buNone/>
              <a:defRPr sz="2000" b="1"/>
            </a:lvl2pPr>
            <a:lvl3pPr marL="914271" indent="0">
              <a:buNone/>
              <a:defRPr sz="2000" b="1"/>
            </a:lvl3pPr>
            <a:lvl4pPr marL="1371405" indent="0">
              <a:buNone/>
              <a:defRPr sz="1600" b="1"/>
            </a:lvl4pPr>
            <a:lvl5pPr marL="1828546" indent="0">
              <a:buNone/>
              <a:defRPr sz="1600" b="1"/>
            </a:lvl5pPr>
            <a:lvl6pPr marL="2285680" indent="0">
              <a:buNone/>
              <a:defRPr sz="1600" b="1"/>
            </a:lvl6pPr>
            <a:lvl7pPr marL="2742814" indent="0">
              <a:buNone/>
              <a:defRPr sz="1600" b="1"/>
            </a:lvl7pPr>
            <a:lvl8pPr marL="3199951" indent="0">
              <a:buNone/>
              <a:defRPr sz="1600" b="1"/>
            </a:lvl8pPr>
            <a:lvl9pPr marL="365708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089650"/>
            <a:ext cx="14549440" cy="11063287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4563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6630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4713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7" y="12339639"/>
            <a:ext cx="27981274" cy="3813174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7" y="8139113"/>
            <a:ext cx="27981274" cy="420052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34" indent="0">
              <a:buNone/>
              <a:defRPr sz="2000"/>
            </a:lvl2pPr>
            <a:lvl3pPr marL="914271" indent="0">
              <a:buNone/>
              <a:defRPr sz="1600"/>
            </a:lvl3pPr>
            <a:lvl4pPr marL="1371405" indent="0">
              <a:buNone/>
              <a:defRPr sz="1300"/>
            </a:lvl4pPr>
            <a:lvl5pPr marL="1828546" indent="0">
              <a:buNone/>
              <a:defRPr sz="1300"/>
            </a:lvl5pPr>
            <a:lvl6pPr marL="2285680" indent="0">
              <a:buNone/>
              <a:defRPr sz="1300"/>
            </a:lvl6pPr>
            <a:lvl7pPr marL="2742814" indent="0">
              <a:buNone/>
              <a:defRPr sz="1300"/>
            </a:lvl7pPr>
            <a:lvl8pPr marL="3199951" indent="0">
              <a:buNone/>
              <a:defRPr sz="1300"/>
            </a:lvl8pPr>
            <a:lvl9pPr marL="3657085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2943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42" y="765176"/>
            <a:ext cx="10829927" cy="32527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765177"/>
            <a:ext cx="18402300" cy="16387764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42" y="4017965"/>
            <a:ext cx="10829927" cy="13134976"/>
          </a:xfrm>
        </p:spPr>
        <p:txBody>
          <a:bodyPr/>
          <a:lstStyle>
            <a:lvl1pPr marL="0" indent="0">
              <a:buNone/>
              <a:defRPr sz="1300"/>
            </a:lvl1pPr>
            <a:lvl2pPr marL="457134" indent="0">
              <a:buNone/>
              <a:defRPr sz="1300"/>
            </a:lvl2pPr>
            <a:lvl3pPr marL="914271" indent="0">
              <a:buNone/>
              <a:defRPr sz="1000"/>
            </a:lvl3pPr>
            <a:lvl4pPr marL="1371405" indent="0">
              <a:buNone/>
              <a:defRPr sz="1000"/>
            </a:lvl4pPr>
            <a:lvl5pPr marL="1828546" indent="0">
              <a:buNone/>
              <a:defRPr sz="1000"/>
            </a:lvl5pPr>
            <a:lvl6pPr marL="2285680" indent="0">
              <a:buNone/>
              <a:defRPr sz="1000"/>
            </a:lvl6pPr>
            <a:lvl7pPr marL="2742814" indent="0">
              <a:buNone/>
              <a:defRPr sz="1000"/>
            </a:lvl7pPr>
            <a:lvl8pPr marL="3199951" indent="0">
              <a:buNone/>
              <a:defRPr sz="1000"/>
            </a:lvl8pPr>
            <a:lvl9pPr marL="365708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13052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599" y="13441364"/>
            <a:ext cx="19751674" cy="158749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599" y="1716089"/>
            <a:ext cx="19751674" cy="11520488"/>
          </a:xfrm>
        </p:spPr>
        <p:txBody>
          <a:bodyPr/>
          <a:lstStyle>
            <a:lvl1pPr marL="0" indent="0">
              <a:buNone/>
              <a:defRPr sz="3300"/>
            </a:lvl1pPr>
            <a:lvl2pPr marL="457134" indent="0">
              <a:buNone/>
              <a:defRPr sz="2900"/>
            </a:lvl2pPr>
            <a:lvl3pPr marL="914271" indent="0">
              <a:buNone/>
              <a:defRPr sz="2300"/>
            </a:lvl3pPr>
            <a:lvl4pPr marL="1371405" indent="0">
              <a:buNone/>
              <a:defRPr sz="2000"/>
            </a:lvl4pPr>
            <a:lvl5pPr marL="1828546" indent="0">
              <a:buNone/>
              <a:defRPr sz="2000"/>
            </a:lvl5pPr>
            <a:lvl6pPr marL="2285680" indent="0">
              <a:buNone/>
              <a:defRPr sz="2000"/>
            </a:lvl6pPr>
            <a:lvl7pPr marL="2742814" indent="0">
              <a:buNone/>
              <a:defRPr sz="2000"/>
            </a:lvl7pPr>
            <a:lvl8pPr marL="3199951" indent="0">
              <a:buNone/>
              <a:defRPr sz="2000"/>
            </a:lvl8pPr>
            <a:lvl9pPr marL="3657085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599" y="15028863"/>
            <a:ext cx="19751674" cy="2252662"/>
          </a:xfrm>
        </p:spPr>
        <p:txBody>
          <a:bodyPr/>
          <a:lstStyle>
            <a:lvl1pPr marL="0" indent="0">
              <a:buNone/>
              <a:defRPr sz="1300"/>
            </a:lvl1pPr>
            <a:lvl2pPr marL="457134" indent="0">
              <a:buNone/>
              <a:defRPr sz="1300"/>
            </a:lvl2pPr>
            <a:lvl3pPr marL="914271" indent="0">
              <a:buNone/>
              <a:defRPr sz="1000"/>
            </a:lvl3pPr>
            <a:lvl4pPr marL="1371405" indent="0">
              <a:buNone/>
              <a:defRPr sz="1000"/>
            </a:lvl4pPr>
            <a:lvl5pPr marL="1828546" indent="0">
              <a:buNone/>
              <a:defRPr sz="1000"/>
            </a:lvl5pPr>
            <a:lvl6pPr marL="2285680" indent="0">
              <a:buNone/>
              <a:defRPr sz="1000"/>
            </a:lvl6pPr>
            <a:lvl7pPr marL="2742814" indent="0">
              <a:buNone/>
              <a:defRPr sz="1000"/>
            </a:lvl7pPr>
            <a:lvl8pPr marL="3199951" indent="0">
              <a:buNone/>
              <a:defRPr sz="1000"/>
            </a:lvl8pPr>
            <a:lvl9pPr marL="365708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2649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2391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6" y="742954"/>
            <a:ext cx="7859714" cy="1754346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4" y="742954"/>
            <a:ext cx="23431500" cy="175434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9895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5965830"/>
            <a:ext cx="27981274" cy="41147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32" y="10880725"/>
            <a:ext cx="23044151" cy="4908551"/>
          </a:xfrm>
        </p:spPr>
        <p:txBody>
          <a:bodyPr/>
          <a:lstStyle>
            <a:lvl1pPr marL="0" indent="0" algn="ctr">
              <a:buNone/>
              <a:defRPr/>
            </a:lvl1pPr>
            <a:lvl2pPr marL="457134" indent="0" algn="ctr">
              <a:buNone/>
              <a:defRPr/>
            </a:lvl2pPr>
            <a:lvl3pPr marL="914271" indent="0" algn="ctr">
              <a:buNone/>
              <a:defRPr/>
            </a:lvl3pPr>
            <a:lvl4pPr marL="1371405" indent="0" algn="ctr">
              <a:buNone/>
              <a:defRPr/>
            </a:lvl4pPr>
            <a:lvl5pPr marL="1828546" indent="0" algn="ctr">
              <a:buNone/>
              <a:defRPr/>
            </a:lvl5pPr>
            <a:lvl6pPr marL="2285680" indent="0" algn="ctr">
              <a:buNone/>
              <a:defRPr/>
            </a:lvl6pPr>
            <a:lvl7pPr marL="2742814" indent="0" algn="ctr">
              <a:buNone/>
              <a:defRPr/>
            </a:lvl7pPr>
            <a:lvl8pPr marL="3199951" indent="0" algn="ctr">
              <a:buNone/>
              <a:defRPr/>
            </a:lvl8pPr>
            <a:lvl9pPr marL="3657085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76762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38783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7" y="12339639"/>
            <a:ext cx="27981274" cy="3813174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7" y="8139113"/>
            <a:ext cx="27981274" cy="420052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34" indent="0">
              <a:buNone/>
              <a:defRPr sz="2000"/>
            </a:lvl2pPr>
            <a:lvl3pPr marL="914271" indent="0">
              <a:buNone/>
              <a:defRPr sz="1600"/>
            </a:lvl3pPr>
            <a:lvl4pPr marL="1371405" indent="0">
              <a:buNone/>
              <a:defRPr sz="1300"/>
            </a:lvl4pPr>
            <a:lvl5pPr marL="1828546" indent="0">
              <a:buNone/>
              <a:defRPr sz="1300"/>
            </a:lvl5pPr>
            <a:lvl6pPr marL="2285680" indent="0">
              <a:buNone/>
              <a:defRPr sz="1300"/>
            </a:lvl6pPr>
            <a:lvl7pPr marL="2742814" indent="0">
              <a:buNone/>
              <a:defRPr sz="1300"/>
            </a:lvl7pPr>
            <a:lvl8pPr marL="3199951" indent="0">
              <a:buNone/>
              <a:defRPr sz="1300"/>
            </a:lvl8pPr>
            <a:lvl9pPr marL="3657085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553242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224" y="3743327"/>
            <a:ext cx="4248151" cy="14468476"/>
          </a:xfrm>
        </p:spPr>
        <p:txBody>
          <a:bodyPr/>
          <a:lstStyle>
            <a:lvl1pPr>
              <a:defRPr sz="2900"/>
            </a:lvl1pPr>
            <a:lvl2pPr>
              <a:defRPr sz="23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92774" y="3743327"/>
            <a:ext cx="4248151" cy="14468476"/>
          </a:xfrm>
        </p:spPr>
        <p:txBody>
          <a:bodyPr/>
          <a:lstStyle>
            <a:lvl1pPr>
              <a:defRPr sz="2900"/>
            </a:lvl1pPr>
            <a:lvl2pPr>
              <a:defRPr sz="23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23647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7" y="768351"/>
            <a:ext cx="29625926" cy="3200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7" y="4298949"/>
            <a:ext cx="14544677" cy="1790701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34" indent="0">
              <a:buNone/>
              <a:defRPr sz="2000" b="1"/>
            </a:lvl2pPr>
            <a:lvl3pPr marL="914271" indent="0">
              <a:buNone/>
              <a:defRPr sz="2000" b="1"/>
            </a:lvl3pPr>
            <a:lvl4pPr marL="1371405" indent="0">
              <a:buNone/>
              <a:defRPr sz="1600" b="1"/>
            </a:lvl4pPr>
            <a:lvl5pPr marL="1828546" indent="0">
              <a:buNone/>
              <a:defRPr sz="1600" b="1"/>
            </a:lvl5pPr>
            <a:lvl6pPr marL="2285680" indent="0">
              <a:buNone/>
              <a:defRPr sz="1600" b="1"/>
            </a:lvl6pPr>
            <a:lvl7pPr marL="2742814" indent="0">
              <a:buNone/>
              <a:defRPr sz="1600" b="1"/>
            </a:lvl7pPr>
            <a:lvl8pPr marL="3199951" indent="0">
              <a:buNone/>
              <a:defRPr sz="1600" b="1"/>
            </a:lvl8pPr>
            <a:lvl9pPr marL="365708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7" y="6089650"/>
            <a:ext cx="14544677" cy="11063287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298949"/>
            <a:ext cx="14549440" cy="1790701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34" indent="0">
              <a:buNone/>
              <a:defRPr sz="2000" b="1"/>
            </a:lvl2pPr>
            <a:lvl3pPr marL="914271" indent="0">
              <a:buNone/>
              <a:defRPr sz="2000" b="1"/>
            </a:lvl3pPr>
            <a:lvl4pPr marL="1371405" indent="0">
              <a:buNone/>
              <a:defRPr sz="1600" b="1"/>
            </a:lvl4pPr>
            <a:lvl5pPr marL="1828546" indent="0">
              <a:buNone/>
              <a:defRPr sz="1600" b="1"/>
            </a:lvl5pPr>
            <a:lvl6pPr marL="2285680" indent="0">
              <a:buNone/>
              <a:defRPr sz="1600" b="1"/>
            </a:lvl6pPr>
            <a:lvl7pPr marL="2742814" indent="0">
              <a:buNone/>
              <a:defRPr sz="1600" b="1"/>
            </a:lvl7pPr>
            <a:lvl8pPr marL="3199951" indent="0">
              <a:buNone/>
              <a:defRPr sz="1600" b="1"/>
            </a:lvl8pPr>
            <a:lvl9pPr marL="365708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089650"/>
            <a:ext cx="14549440" cy="11063287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289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664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229" y="4232277"/>
            <a:ext cx="3035300" cy="14468476"/>
          </a:xfrm>
        </p:spPr>
        <p:txBody>
          <a:bodyPr/>
          <a:lstStyle>
            <a:lvl1pPr>
              <a:defRPr sz="2900"/>
            </a:lvl1pPr>
            <a:lvl2pPr>
              <a:defRPr sz="23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9928" y="4232277"/>
            <a:ext cx="3035300" cy="14468476"/>
          </a:xfrm>
        </p:spPr>
        <p:txBody>
          <a:bodyPr/>
          <a:lstStyle>
            <a:lvl1pPr>
              <a:defRPr sz="2900"/>
            </a:lvl1pPr>
            <a:lvl2pPr>
              <a:defRPr sz="23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25247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8396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42" y="765176"/>
            <a:ext cx="10829927" cy="32527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765177"/>
            <a:ext cx="18402300" cy="16387764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42" y="4017965"/>
            <a:ext cx="10829927" cy="13134976"/>
          </a:xfrm>
        </p:spPr>
        <p:txBody>
          <a:bodyPr/>
          <a:lstStyle>
            <a:lvl1pPr marL="0" indent="0">
              <a:buNone/>
              <a:defRPr sz="1300"/>
            </a:lvl1pPr>
            <a:lvl2pPr marL="457134" indent="0">
              <a:buNone/>
              <a:defRPr sz="1300"/>
            </a:lvl2pPr>
            <a:lvl3pPr marL="914271" indent="0">
              <a:buNone/>
              <a:defRPr sz="1000"/>
            </a:lvl3pPr>
            <a:lvl4pPr marL="1371405" indent="0">
              <a:buNone/>
              <a:defRPr sz="1000"/>
            </a:lvl4pPr>
            <a:lvl5pPr marL="1828546" indent="0">
              <a:buNone/>
              <a:defRPr sz="1000"/>
            </a:lvl5pPr>
            <a:lvl6pPr marL="2285680" indent="0">
              <a:buNone/>
              <a:defRPr sz="1000"/>
            </a:lvl6pPr>
            <a:lvl7pPr marL="2742814" indent="0">
              <a:buNone/>
              <a:defRPr sz="1000"/>
            </a:lvl7pPr>
            <a:lvl8pPr marL="3199951" indent="0">
              <a:buNone/>
              <a:defRPr sz="1000"/>
            </a:lvl8pPr>
            <a:lvl9pPr marL="365708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5176095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599" y="13441364"/>
            <a:ext cx="19751674" cy="158749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599" y="1716089"/>
            <a:ext cx="19751674" cy="11520488"/>
          </a:xfrm>
        </p:spPr>
        <p:txBody>
          <a:bodyPr/>
          <a:lstStyle>
            <a:lvl1pPr marL="0" indent="0">
              <a:buNone/>
              <a:defRPr sz="3300"/>
            </a:lvl1pPr>
            <a:lvl2pPr marL="457134" indent="0">
              <a:buNone/>
              <a:defRPr sz="2900"/>
            </a:lvl2pPr>
            <a:lvl3pPr marL="914271" indent="0">
              <a:buNone/>
              <a:defRPr sz="2300"/>
            </a:lvl3pPr>
            <a:lvl4pPr marL="1371405" indent="0">
              <a:buNone/>
              <a:defRPr sz="2000"/>
            </a:lvl4pPr>
            <a:lvl5pPr marL="1828546" indent="0">
              <a:buNone/>
              <a:defRPr sz="2000"/>
            </a:lvl5pPr>
            <a:lvl6pPr marL="2285680" indent="0">
              <a:buNone/>
              <a:defRPr sz="2000"/>
            </a:lvl6pPr>
            <a:lvl7pPr marL="2742814" indent="0">
              <a:buNone/>
              <a:defRPr sz="2000"/>
            </a:lvl7pPr>
            <a:lvl8pPr marL="3199951" indent="0">
              <a:buNone/>
              <a:defRPr sz="2000"/>
            </a:lvl8pPr>
            <a:lvl9pPr marL="3657085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599" y="15028863"/>
            <a:ext cx="19751674" cy="2252662"/>
          </a:xfrm>
        </p:spPr>
        <p:txBody>
          <a:bodyPr/>
          <a:lstStyle>
            <a:lvl1pPr marL="0" indent="0">
              <a:buNone/>
              <a:defRPr sz="1300"/>
            </a:lvl1pPr>
            <a:lvl2pPr marL="457134" indent="0">
              <a:buNone/>
              <a:defRPr sz="1300"/>
            </a:lvl2pPr>
            <a:lvl3pPr marL="914271" indent="0">
              <a:buNone/>
              <a:defRPr sz="1000"/>
            </a:lvl3pPr>
            <a:lvl4pPr marL="1371405" indent="0">
              <a:buNone/>
              <a:defRPr sz="1000"/>
            </a:lvl4pPr>
            <a:lvl5pPr marL="1828546" indent="0">
              <a:buNone/>
              <a:defRPr sz="1000"/>
            </a:lvl5pPr>
            <a:lvl6pPr marL="2285680" indent="0">
              <a:buNone/>
              <a:defRPr sz="1000"/>
            </a:lvl6pPr>
            <a:lvl7pPr marL="2742814" indent="0">
              <a:buNone/>
              <a:defRPr sz="1000"/>
            </a:lvl7pPr>
            <a:lvl8pPr marL="3199951" indent="0">
              <a:buNone/>
              <a:defRPr sz="1000"/>
            </a:lvl8pPr>
            <a:lvl9pPr marL="365708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359644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55323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6" y="742953"/>
            <a:ext cx="7859714" cy="17468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4" y="742953"/>
            <a:ext cx="23431500" cy="17468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71755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5965830"/>
            <a:ext cx="27981274" cy="41147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32" y="10880725"/>
            <a:ext cx="23044151" cy="4908551"/>
          </a:xfrm>
        </p:spPr>
        <p:txBody>
          <a:bodyPr/>
          <a:lstStyle>
            <a:lvl1pPr marL="0" indent="0" algn="ctr">
              <a:buNone/>
              <a:defRPr/>
            </a:lvl1pPr>
            <a:lvl2pPr marL="457134" indent="0" algn="ctr">
              <a:buNone/>
              <a:defRPr/>
            </a:lvl2pPr>
            <a:lvl3pPr marL="914271" indent="0" algn="ctr">
              <a:buNone/>
              <a:defRPr/>
            </a:lvl3pPr>
            <a:lvl4pPr marL="1371405" indent="0" algn="ctr">
              <a:buNone/>
              <a:defRPr/>
            </a:lvl4pPr>
            <a:lvl5pPr marL="1828546" indent="0" algn="ctr">
              <a:buNone/>
              <a:defRPr/>
            </a:lvl5pPr>
            <a:lvl6pPr marL="2285680" indent="0" algn="ctr">
              <a:buNone/>
              <a:defRPr/>
            </a:lvl6pPr>
            <a:lvl7pPr marL="2742814" indent="0" algn="ctr">
              <a:buNone/>
              <a:defRPr/>
            </a:lvl7pPr>
            <a:lvl8pPr marL="3199951" indent="0" algn="ctr">
              <a:buNone/>
              <a:defRPr/>
            </a:lvl8pPr>
            <a:lvl9pPr marL="3657085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90654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86332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7" y="12339639"/>
            <a:ext cx="27981274" cy="3813174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7" y="8139113"/>
            <a:ext cx="27981274" cy="420052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34" indent="0">
              <a:buNone/>
              <a:defRPr sz="2000"/>
            </a:lvl2pPr>
            <a:lvl3pPr marL="914271" indent="0">
              <a:buNone/>
              <a:defRPr sz="1600"/>
            </a:lvl3pPr>
            <a:lvl4pPr marL="1371405" indent="0">
              <a:buNone/>
              <a:defRPr sz="1300"/>
            </a:lvl4pPr>
            <a:lvl5pPr marL="1828546" indent="0">
              <a:buNone/>
              <a:defRPr sz="1300"/>
            </a:lvl5pPr>
            <a:lvl6pPr marL="2285680" indent="0">
              <a:buNone/>
              <a:defRPr sz="1300"/>
            </a:lvl6pPr>
            <a:lvl7pPr marL="2742814" indent="0">
              <a:buNone/>
              <a:defRPr sz="1300"/>
            </a:lvl7pPr>
            <a:lvl8pPr marL="3199951" indent="0">
              <a:buNone/>
              <a:defRPr sz="1300"/>
            </a:lvl8pPr>
            <a:lvl9pPr marL="3657085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9018040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229" y="4232277"/>
            <a:ext cx="3035300" cy="14468476"/>
          </a:xfrm>
        </p:spPr>
        <p:txBody>
          <a:bodyPr/>
          <a:lstStyle>
            <a:lvl1pPr>
              <a:defRPr sz="2900"/>
            </a:lvl1pPr>
            <a:lvl2pPr>
              <a:defRPr sz="23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9928" y="4232277"/>
            <a:ext cx="3035300" cy="14468476"/>
          </a:xfrm>
        </p:spPr>
        <p:txBody>
          <a:bodyPr/>
          <a:lstStyle>
            <a:lvl1pPr>
              <a:defRPr sz="2900"/>
            </a:lvl1pPr>
            <a:lvl2pPr>
              <a:defRPr sz="23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97791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7" y="768351"/>
            <a:ext cx="29625926" cy="3200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7" y="4298949"/>
            <a:ext cx="14544677" cy="1790701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34" indent="0">
              <a:buNone/>
              <a:defRPr sz="2000" b="1"/>
            </a:lvl2pPr>
            <a:lvl3pPr marL="914271" indent="0">
              <a:buNone/>
              <a:defRPr sz="2000" b="1"/>
            </a:lvl3pPr>
            <a:lvl4pPr marL="1371405" indent="0">
              <a:buNone/>
              <a:defRPr sz="1600" b="1"/>
            </a:lvl4pPr>
            <a:lvl5pPr marL="1828546" indent="0">
              <a:buNone/>
              <a:defRPr sz="1600" b="1"/>
            </a:lvl5pPr>
            <a:lvl6pPr marL="2285680" indent="0">
              <a:buNone/>
              <a:defRPr sz="1600" b="1"/>
            </a:lvl6pPr>
            <a:lvl7pPr marL="2742814" indent="0">
              <a:buNone/>
              <a:defRPr sz="1600" b="1"/>
            </a:lvl7pPr>
            <a:lvl8pPr marL="3199951" indent="0">
              <a:buNone/>
              <a:defRPr sz="1600" b="1"/>
            </a:lvl8pPr>
            <a:lvl9pPr marL="365708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7" y="6089650"/>
            <a:ext cx="14544677" cy="11063287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298949"/>
            <a:ext cx="14549440" cy="1790701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34" indent="0">
              <a:buNone/>
              <a:defRPr sz="2000" b="1"/>
            </a:lvl2pPr>
            <a:lvl3pPr marL="914271" indent="0">
              <a:buNone/>
              <a:defRPr sz="2000" b="1"/>
            </a:lvl3pPr>
            <a:lvl4pPr marL="1371405" indent="0">
              <a:buNone/>
              <a:defRPr sz="1600" b="1"/>
            </a:lvl4pPr>
            <a:lvl5pPr marL="1828546" indent="0">
              <a:buNone/>
              <a:defRPr sz="1600" b="1"/>
            </a:lvl5pPr>
            <a:lvl6pPr marL="2285680" indent="0">
              <a:buNone/>
              <a:defRPr sz="1600" b="1"/>
            </a:lvl6pPr>
            <a:lvl7pPr marL="2742814" indent="0">
              <a:buNone/>
              <a:defRPr sz="1600" b="1"/>
            </a:lvl7pPr>
            <a:lvl8pPr marL="3199951" indent="0">
              <a:buNone/>
              <a:defRPr sz="1600" b="1"/>
            </a:lvl8pPr>
            <a:lvl9pPr marL="365708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089650"/>
            <a:ext cx="14549440" cy="11063287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889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7" y="768351"/>
            <a:ext cx="29625926" cy="3200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7" y="4298949"/>
            <a:ext cx="14544677" cy="1790701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34" indent="0">
              <a:buNone/>
              <a:defRPr sz="2000" b="1"/>
            </a:lvl2pPr>
            <a:lvl3pPr marL="914271" indent="0">
              <a:buNone/>
              <a:defRPr sz="2000" b="1"/>
            </a:lvl3pPr>
            <a:lvl4pPr marL="1371405" indent="0">
              <a:buNone/>
              <a:defRPr sz="1600" b="1"/>
            </a:lvl4pPr>
            <a:lvl5pPr marL="1828546" indent="0">
              <a:buNone/>
              <a:defRPr sz="1600" b="1"/>
            </a:lvl5pPr>
            <a:lvl6pPr marL="2285680" indent="0">
              <a:buNone/>
              <a:defRPr sz="1600" b="1"/>
            </a:lvl6pPr>
            <a:lvl7pPr marL="2742814" indent="0">
              <a:buNone/>
              <a:defRPr sz="1600" b="1"/>
            </a:lvl7pPr>
            <a:lvl8pPr marL="3199951" indent="0">
              <a:buNone/>
              <a:defRPr sz="1600" b="1"/>
            </a:lvl8pPr>
            <a:lvl9pPr marL="365708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7" y="6089650"/>
            <a:ext cx="14544677" cy="11063287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298949"/>
            <a:ext cx="14549440" cy="1790701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34" indent="0">
              <a:buNone/>
              <a:defRPr sz="2000" b="1"/>
            </a:lvl2pPr>
            <a:lvl3pPr marL="914271" indent="0">
              <a:buNone/>
              <a:defRPr sz="2000" b="1"/>
            </a:lvl3pPr>
            <a:lvl4pPr marL="1371405" indent="0">
              <a:buNone/>
              <a:defRPr sz="1600" b="1"/>
            </a:lvl4pPr>
            <a:lvl5pPr marL="1828546" indent="0">
              <a:buNone/>
              <a:defRPr sz="1600" b="1"/>
            </a:lvl5pPr>
            <a:lvl6pPr marL="2285680" indent="0">
              <a:buNone/>
              <a:defRPr sz="1600" b="1"/>
            </a:lvl6pPr>
            <a:lvl7pPr marL="2742814" indent="0">
              <a:buNone/>
              <a:defRPr sz="1600" b="1"/>
            </a:lvl7pPr>
            <a:lvl8pPr marL="3199951" indent="0">
              <a:buNone/>
              <a:defRPr sz="1600" b="1"/>
            </a:lvl8pPr>
            <a:lvl9pPr marL="365708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089650"/>
            <a:ext cx="14549440" cy="11063287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6791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68945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324628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42" y="765176"/>
            <a:ext cx="10829927" cy="32527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765177"/>
            <a:ext cx="18402300" cy="16387764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42" y="4017965"/>
            <a:ext cx="10829927" cy="13134976"/>
          </a:xfrm>
        </p:spPr>
        <p:txBody>
          <a:bodyPr/>
          <a:lstStyle>
            <a:lvl1pPr marL="0" indent="0">
              <a:buNone/>
              <a:defRPr sz="1300"/>
            </a:lvl1pPr>
            <a:lvl2pPr marL="457134" indent="0">
              <a:buNone/>
              <a:defRPr sz="1300"/>
            </a:lvl2pPr>
            <a:lvl3pPr marL="914271" indent="0">
              <a:buNone/>
              <a:defRPr sz="1000"/>
            </a:lvl3pPr>
            <a:lvl4pPr marL="1371405" indent="0">
              <a:buNone/>
              <a:defRPr sz="1000"/>
            </a:lvl4pPr>
            <a:lvl5pPr marL="1828546" indent="0">
              <a:buNone/>
              <a:defRPr sz="1000"/>
            </a:lvl5pPr>
            <a:lvl6pPr marL="2285680" indent="0">
              <a:buNone/>
              <a:defRPr sz="1000"/>
            </a:lvl6pPr>
            <a:lvl7pPr marL="2742814" indent="0">
              <a:buNone/>
              <a:defRPr sz="1000"/>
            </a:lvl7pPr>
            <a:lvl8pPr marL="3199951" indent="0">
              <a:buNone/>
              <a:defRPr sz="1000"/>
            </a:lvl8pPr>
            <a:lvl9pPr marL="365708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1248794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599" y="13441364"/>
            <a:ext cx="19751674" cy="158749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599" y="1716089"/>
            <a:ext cx="19751674" cy="11520488"/>
          </a:xfrm>
        </p:spPr>
        <p:txBody>
          <a:bodyPr/>
          <a:lstStyle>
            <a:lvl1pPr marL="0" indent="0">
              <a:buNone/>
              <a:defRPr sz="3300"/>
            </a:lvl1pPr>
            <a:lvl2pPr marL="457134" indent="0">
              <a:buNone/>
              <a:defRPr sz="2900"/>
            </a:lvl2pPr>
            <a:lvl3pPr marL="914271" indent="0">
              <a:buNone/>
              <a:defRPr sz="2300"/>
            </a:lvl3pPr>
            <a:lvl4pPr marL="1371405" indent="0">
              <a:buNone/>
              <a:defRPr sz="2000"/>
            </a:lvl4pPr>
            <a:lvl5pPr marL="1828546" indent="0">
              <a:buNone/>
              <a:defRPr sz="2000"/>
            </a:lvl5pPr>
            <a:lvl6pPr marL="2285680" indent="0">
              <a:buNone/>
              <a:defRPr sz="2000"/>
            </a:lvl6pPr>
            <a:lvl7pPr marL="2742814" indent="0">
              <a:buNone/>
              <a:defRPr sz="2000"/>
            </a:lvl7pPr>
            <a:lvl8pPr marL="3199951" indent="0">
              <a:buNone/>
              <a:defRPr sz="2000"/>
            </a:lvl8pPr>
            <a:lvl9pPr marL="3657085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599" y="15028863"/>
            <a:ext cx="19751674" cy="2252662"/>
          </a:xfrm>
        </p:spPr>
        <p:txBody>
          <a:bodyPr/>
          <a:lstStyle>
            <a:lvl1pPr marL="0" indent="0">
              <a:buNone/>
              <a:defRPr sz="1300"/>
            </a:lvl1pPr>
            <a:lvl2pPr marL="457134" indent="0">
              <a:buNone/>
              <a:defRPr sz="1300"/>
            </a:lvl2pPr>
            <a:lvl3pPr marL="914271" indent="0">
              <a:buNone/>
              <a:defRPr sz="1000"/>
            </a:lvl3pPr>
            <a:lvl4pPr marL="1371405" indent="0">
              <a:buNone/>
              <a:defRPr sz="1000"/>
            </a:lvl4pPr>
            <a:lvl5pPr marL="1828546" indent="0">
              <a:buNone/>
              <a:defRPr sz="1000"/>
            </a:lvl5pPr>
            <a:lvl6pPr marL="2285680" indent="0">
              <a:buNone/>
              <a:defRPr sz="1000"/>
            </a:lvl6pPr>
            <a:lvl7pPr marL="2742814" indent="0">
              <a:buNone/>
              <a:defRPr sz="1000"/>
            </a:lvl7pPr>
            <a:lvl8pPr marL="3199951" indent="0">
              <a:buNone/>
              <a:defRPr sz="1000"/>
            </a:lvl8pPr>
            <a:lvl9pPr marL="365708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635086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30985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6" y="742949"/>
            <a:ext cx="7859714" cy="179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4" y="742949"/>
            <a:ext cx="23431500" cy="179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5400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5965830"/>
            <a:ext cx="27981274" cy="41147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32" y="10880725"/>
            <a:ext cx="23044151" cy="4908551"/>
          </a:xfrm>
        </p:spPr>
        <p:txBody>
          <a:bodyPr/>
          <a:lstStyle>
            <a:lvl1pPr marL="0" indent="0" algn="ctr">
              <a:buNone/>
              <a:defRPr/>
            </a:lvl1pPr>
            <a:lvl2pPr marL="457134" indent="0" algn="ctr">
              <a:buNone/>
              <a:defRPr/>
            </a:lvl2pPr>
            <a:lvl3pPr marL="914271" indent="0" algn="ctr">
              <a:buNone/>
              <a:defRPr/>
            </a:lvl3pPr>
            <a:lvl4pPr marL="1371405" indent="0" algn="ctr">
              <a:buNone/>
              <a:defRPr/>
            </a:lvl4pPr>
            <a:lvl5pPr marL="1828546" indent="0" algn="ctr">
              <a:buNone/>
              <a:defRPr/>
            </a:lvl5pPr>
            <a:lvl6pPr marL="2285680" indent="0" algn="ctr">
              <a:buNone/>
              <a:defRPr/>
            </a:lvl6pPr>
            <a:lvl7pPr marL="2742814" indent="0" algn="ctr">
              <a:buNone/>
              <a:defRPr/>
            </a:lvl7pPr>
            <a:lvl8pPr marL="3199951" indent="0" algn="ctr">
              <a:buNone/>
              <a:defRPr/>
            </a:lvl8pPr>
            <a:lvl9pPr marL="3657085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49241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05067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7" y="12339639"/>
            <a:ext cx="27981274" cy="3813174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7" y="8139113"/>
            <a:ext cx="27981274" cy="420052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34" indent="0">
              <a:buNone/>
              <a:defRPr sz="2000"/>
            </a:lvl2pPr>
            <a:lvl3pPr marL="914271" indent="0">
              <a:buNone/>
              <a:defRPr sz="1600"/>
            </a:lvl3pPr>
            <a:lvl4pPr marL="1371405" indent="0">
              <a:buNone/>
              <a:defRPr sz="1300"/>
            </a:lvl4pPr>
            <a:lvl5pPr marL="1828546" indent="0">
              <a:buNone/>
              <a:defRPr sz="1300"/>
            </a:lvl5pPr>
            <a:lvl6pPr marL="2285680" indent="0">
              <a:buNone/>
              <a:defRPr sz="1300"/>
            </a:lvl6pPr>
            <a:lvl7pPr marL="2742814" indent="0">
              <a:buNone/>
              <a:defRPr sz="1300"/>
            </a:lvl7pPr>
            <a:lvl8pPr marL="3199951" indent="0">
              <a:buNone/>
              <a:defRPr sz="1300"/>
            </a:lvl8pPr>
            <a:lvl9pPr marL="3657085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9976265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229" y="4232277"/>
            <a:ext cx="3035300" cy="14468476"/>
          </a:xfrm>
        </p:spPr>
        <p:txBody>
          <a:bodyPr/>
          <a:lstStyle>
            <a:lvl1pPr>
              <a:defRPr sz="2900"/>
            </a:lvl1pPr>
            <a:lvl2pPr>
              <a:defRPr sz="23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9928" y="4232277"/>
            <a:ext cx="3035300" cy="14468476"/>
          </a:xfrm>
        </p:spPr>
        <p:txBody>
          <a:bodyPr/>
          <a:lstStyle>
            <a:lvl1pPr>
              <a:defRPr sz="2900"/>
            </a:lvl1pPr>
            <a:lvl2pPr>
              <a:defRPr sz="23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899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15513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7" y="768351"/>
            <a:ext cx="29625926" cy="3200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7" y="4298949"/>
            <a:ext cx="14544677" cy="1790701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34" indent="0">
              <a:buNone/>
              <a:defRPr sz="2000" b="1"/>
            </a:lvl2pPr>
            <a:lvl3pPr marL="914271" indent="0">
              <a:buNone/>
              <a:defRPr sz="2000" b="1"/>
            </a:lvl3pPr>
            <a:lvl4pPr marL="1371405" indent="0">
              <a:buNone/>
              <a:defRPr sz="1600" b="1"/>
            </a:lvl4pPr>
            <a:lvl5pPr marL="1828546" indent="0">
              <a:buNone/>
              <a:defRPr sz="1600" b="1"/>
            </a:lvl5pPr>
            <a:lvl6pPr marL="2285680" indent="0">
              <a:buNone/>
              <a:defRPr sz="1600" b="1"/>
            </a:lvl6pPr>
            <a:lvl7pPr marL="2742814" indent="0">
              <a:buNone/>
              <a:defRPr sz="1600" b="1"/>
            </a:lvl7pPr>
            <a:lvl8pPr marL="3199951" indent="0">
              <a:buNone/>
              <a:defRPr sz="1600" b="1"/>
            </a:lvl8pPr>
            <a:lvl9pPr marL="365708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7" y="6089650"/>
            <a:ext cx="14544677" cy="11063287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298949"/>
            <a:ext cx="14549440" cy="1790701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34" indent="0">
              <a:buNone/>
              <a:defRPr sz="2000" b="1"/>
            </a:lvl2pPr>
            <a:lvl3pPr marL="914271" indent="0">
              <a:buNone/>
              <a:defRPr sz="2000" b="1"/>
            </a:lvl3pPr>
            <a:lvl4pPr marL="1371405" indent="0">
              <a:buNone/>
              <a:defRPr sz="1600" b="1"/>
            </a:lvl4pPr>
            <a:lvl5pPr marL="1828546" indent="0">
              <a:buNone/>
              <a:defRPr sz="1600" b="1"/>
            </a:lvl5pPr>
            <a:lvl6pPr marL="2285680" indent="0">
              <a:buNone/>
              <a:defRPr sz="1600" b="1"/>
            </a:lvl6pPr>
            <a:lvl7pPr marL="2742814" indent="0">
              <a:buNone/>
              <a:defRPr sz="1600" b="1"/>
            </a:lvl7pPr>
            <a:lvl8pPr marL="3199951" indent="0">
              <a:buNone/>
              <a:defRPr sz="1600" b="1"/>
            </a:lvl8pPr>
            <a:lvl9pPr marL="365708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089650"/>
            <a:ext cx="14549440" cy="11063287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65785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36928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332448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42" y="765176"/>
            <a:ext cx="10829927" cy="32527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765177"/>
            <a:ext cx="18402300" cy="16387764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42" y="4017965"/>
            <a:ext cx="10829927" cy="13134976"/>
          </a:xfrm>
        </p:spPr>
        <p:txBody>
          <a:bodyPr/>
          <a:lstStyle>
            <a:lvl1pPr marL="0" indent="0">
              <a:buNone/>
              <a:defRPr sz="1300"/>
            </a:lvl1pPr>
            <a:lvl2pPr marL="457134" indent="0">
              <a:buNone/>
              <a:defRPr sz="1300"/>
            </a:lvl2pPr>
            <a:lvl3pPr marL="914271" indent="0">
              <a:buNone/>
              <a:defRPr sz="1000"/>
            </a:lvl3pPr>
            <a:lvl4pPr marL="1371405" indent="0">
              <a:buNone/>
              <a:defRPr sz="1000"/>
            </a:lvl4pPr>
            <a:lvl5pPr marL="1828546" indent="0">
              <a:buNone/>
              <a:defRPr sz="1000"/>
            </a:lvl5pPr>
            <a:lvl6pPr marL="2285680" indent="0">
              <a:buNone/>
              <a:defRPr sz="1000"/>
            </a:lvl6pPr>
            <a:lvl7pPr marL="2742814" indent="0">
              <a:buNone/>
              <a:defRPr sz="1000"/>
            </a:lvl7pPr>
            <a:lvl8pPr marL="3199951" indent="0">
              <a:buNone/>
              <a:defRPr sz="1000"/>
            </a:lvl8pPr>
            <a:lvl9pPr marL="365708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736664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599" y="13441364"/>
            <a:ext cx="19751674" cy="158749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599" y="1716089"/>
            <a:ext cx="19751674" cy="11520488"/>
          </a:xfrm>
        </p:spPr>
        <p:txBody>
          <a:bodyPr/>
          <a:lstStyle>
            <a:lvl1pPr marL="0" indent="0">
              <a:buNone/>
              <a:defRPr sz="3300"/>
            </a:lvl1pPr>
            <a:lvl2pPr marL="457134" indent="0">
              <a:buNone/>
              <a:defRPr sz="2900"/>
            </a:lvl2pPr>
            <a:lvl3pPr marL="914271" indent="0">
              <a:buNone/>
              <a:defRPr sz="2300"/>
            </a:lvl3pPr>
            <a:lvl4pPr marL="1371405" indent="0">
              <a:buNone/>
              <a:defRPr sz="2000"/>
            </a:lvl4pPr>
            <a:lvl5pPr marL="1828546" indent="0">
              <a:buNone/>
              <a:defRPr sz="2000"/>
            </a:lvl5pPr>
            <a:lvl6pPr marL="2285680" indent="0">
              <a:buNone/>
              <a:defRPr sz="2000"/>
            </a:lvl6pPr>
            <a:lvl7pPr marL="2742814" indent="0">
              <a:buNone/>
              <a:defRPr sz="2000"/>
            </a:lvl7pPr>
            <a:lvl8pPr marL="3199951" indent="0">
              <a:buNone/>
              <a:defRPr sz="2000"/>
            </a:lvl8pPr>
            <a:lvl9pPr marL="3657085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599" y="15028863"/>
            <a:ext cx="19751674" cy="2252662"/>
          </a:xfrm>
        </p:spPr>
        <p:txBody>
          <a:bodyPr/>
          <a:lstStyle>
            <a:lvl1pPr marL="0" indent="0">
              <a:buNone/>
              <a:defRPr sz="1300"/>
            </a:lvl1pPr>
            <a:lvl2pPr marL="457134" indent="0">
              <a:buNone/>
              <a:defRPr sz="1300"/>
            </a:lvl2pPr>
            <a:lvl3pPr marL="914271" indent="0">
              <a:buNone/>
              <a:defRPr sz="1000"/>
            </a:lvl3pPr>
            <a:lvl4pPr marL="1371405" indent="0">
              <a:buNone/>
              <a:defRPr sz="1000"/>
            </a:lvl4pPr>
            <a:lvl5pPr marL="1828546" indent="0">
              <a:buNone/>
              <a:defRPr sz="1000"/>
            </a:lvl5pPr>
            <a:lvl6pPr marL="2285680" indent="0">
              <a:buNone/>
              <a:defRPr sz="1000"/>
            </a:lvl6pPr>
            <a:lvl7pPr marL="2742814" indent="0">
              <a:buNone/>
              <a:defRPr sz="1000"/>
            </a:lvl7pPr>
            <a:lvl8pPr marL="3199951" indent="0">
              <a:buNone/>
              <a:defRPr sz="1000"/>
            </a:lvl8pPr>
            <a:lvl9pPr marL="365708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549012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38980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6" y="742949"/>
            <a:ext cx="7859714" cy="179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4" y="742949"/>
            <a:ext cx="23431500" cy="179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15095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2" y="7414260"/>
            <a:ext cx="12858750" cy="1178814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7829" tIns="148915" rIns="297829" bIns="148915"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8568" y="-2589"/>
            <a:ext cx="32926968" cy="19204990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7829" tIns="148915" rIns="297829" bIns="148915"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2941605" y="4845128"/>
            <a:ext cx="20335043" cy="3372057"/>
          </a:xfrm>
        </p:spPr>
        <p:txBody>
          <a:bodyPr bIns="29783" anchor="b"/>
          <a:lstStyle>
            <a:lvl1pPr>
              <a:defRPr sz="10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4364199" y="6918592"/>
            <a:ext cx="23440072" cy="921925"/>
          </a:xfrm>
        </p:spPr>
        <p:txBody>
          <a:bodyPr tIns="29783">
            <a:normAutofit/>
          </a:bodyPr>
          <a:lstStyle>
            <a:lvl1pPr marL="0" indent="0" algn="l">
              <a:buNone/>
              <a:defRPr kumimoji="0" lang="en-US" sz="4600" b="0" i="0" u="none" strike="noStrike" kern="1200" cap="all" spc="1303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1489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78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674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56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445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9348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4240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9131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29782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8568" y="-2589"/>
            <a:ext cx="32926968" cy="19204990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7829" tIns="148915" rIns="297829" bIns="148915"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6"/>
          <p:cNvSpPr/>
          <p:nvPr/>
        </p:nvSpPr>
        <p:spPr>
          <a:xfrm>
            <a:off x="2" y="7414260"/>
            <a:ext cx="12858750" cy="1178814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7829" tIns="148915" rIns="297829" bIns="148915"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2949837" y="4834865"/>
            <a:ext cx="20343571" cy="3381025"/>
          </a:xfrm>
        </p:spPr>
        <p:txBody>
          <a:bodyPr bIns="29783" anchor="b"/>
          <a:lstStyle>
            <a:lvl1pPr algn="l">
              <a:defRPr kumimoji="0" lang="en-US" sz="104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297829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4378147" y="6911251"/>
            <a:ext cx="23437901" cy="921715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4600" b="0" i="0" u="none" strike="noStrike" kern="1200" cap="all" spc="1303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1489146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2pPr>
            <a:lvl3pPr marL="2978292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67438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4pPr>
            <a:lvl5pPr marL="5956584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5pPr>
            <a:lvl6pPr marL="7445731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6pPr>
            <a:lvl7pPr marL="8934877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7pPr>
            <a:lvl8pPr marL="10424023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8pPr>
            <a:lvl9pPr marL="11913169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29782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795940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62656" y="3072384"/>
            <a:ext cx="11521440" cy="10394899"/>
          </a:xfrm>
        </p:spPr>
        <p:txBody>
          <a:bodyPr/>
          <a:lstStyle>
            <a:lvl1pPr>
              <a:defRPr sz="9100"/>
            </a:lvl1pPr>
            <a:lvl2pPr>
              <a:defRPr sz="7800"/>
            </a:lvl2pPr>
            <a:lvl3pPr>
              <a:defRPr sz="6500"/>
            </a:lvl3pPr>
            <a:lvl4pPr>
              <a:defRPr sz="5900"/>
            </a:lvl4pPr>
            <a:lvl5pPr>
              <a:defRPr sz="5900"/>
            </a:lvl5pPr>
            <a:lvl6pPr>
              <a:defRPr sz="5900"/>
            </a:lvl6pPr>
            <a:lvl7pPr>
              <a:defRPr sz="5900"/>
            </a:lvl7pPr>
            <a:lvl8pPr>
              <a:defRPr sz="5900"/>
            </a:lvl8pPr>
            <a:lvl9pPr>
              <a:defRPr sz="5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920058" y="3072384"/>
            <a:ext cx="11521440" cy="10394899"/>
          </a:xfrm>
        </p:spPr>
        <p:txBody>
          <a:bodyPr/>
          <a:lstStyle>
            <a:lvl1pPr>
              <a:defRPr sz="9100"/>
            </a:lvl1pPr>
            <a:lvl2pPr>
              <a:defRPr sz="7800"/>
            </a:lvl2pPr>
            <a:lvl3pPr>
              <a:defRPr sz="6500"/>
            </a:lvl3pPr>
            <a:lvl4pPr>
              <a:defRPr sz="5900"/>
            </a:lvl4pPr>
            <a:lvl5pPr>
              <a:defRPr sz="5900"/>
            </a:lvl5pPr>
            <a:lvl6pPr>
              <a:defRPr sz="5900"/>
            </a:lvl6pPr>
            <a:lvl7pPr>
              <a:defRPr sz="5900"/>
            </a:lvl7pPr>
            <a:lvl8pPr>
              <a:defRPr sz="5900"/>
            </a:lvl8pPr>
            <a:lvl9pPr>
              <a:defRPr sz="5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62656" y="3072384"/>
            <a:ext cx="11521440" cy="1536192"/>
          </a:xfrm>
        </p:spPr>
        <p:txBody>
          <a:bodyPr anchor="b">
            <a:normAutofit/>
          </a:bodyPr>
          <a:lstStyle>
            <a:lvl1pPr marL="0" indent="0">
              <a:buNone/>
              <a:defRPr lang="en-US" sz="4600" b="0" kern="1200" cap="all" spc="1303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1489146" indent="0">
              <a:buNone/>
              <a:defRPr sz="6500" b="1"/>
            </a:lvl2pPr>
            <a:lvl3pPr marL="2978292" indent="0">
              <a:buNone/>
              <a:defRPr sz="5900" b="1"/>
            </a:lvl3pPr>
            <a:lvl4pPr marL="4467438" indent="0">
              <a:buNone/>
              <a:defRPr sz="5200" b="1"/>
            </a:lvl4pPr>
            <a:lvl5pPr marL="5956584" indent="0">
              <a:buNone/>
              <a:defRPr sz="5200" b="1"/>
            </a:lvl5pPr>
            <a:lvl6pPr marL="7445731" indent="0">
              <a:buNone/>
              <a:defRPr sz="5200" b="1"/>
            </a:lvl6pPr>
            <a:lvl7pPr marL="8934877" indent="0">
              <a:buNone/>
              <a:defRPr sz="5200" b="1"/>
            </a:lvl7pPr>
            <a:lvl8pPr marL="10424023" indent="0">
              <a:buNone/>
              <a:defRPr sz="5200" b="1"/>
            </a:lvl8pPr>
            <a:lvl9pPr marL="11913169" indent="0">
              <a:buNone/>
              <a:defRPr sz="5200" b="1"/>
            </a:lvl9pPr>
          </a:lstStyle>
          <a:p>
            <a:pPr marL="0" lvl="0" indent="0" algn="l" defTabSz="297829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48940" y="4765174"/>
            <a:ext cx="11521440" cy="8705088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9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920058" y="3072384"/>
            <a:ext cx="11521440" cy="1536192"/>
          </a:xfrm>
        </p:spPr>
        <p:txBody>
          <a:bodyPr anchor="b">
            <a:normAutofit/>
          </a:bodyPr>
          <a:lstStyle>
            <a:lvl1pPr marL="0" indent="0">
              <a:buNone/>
              <a:defRPr lang="en-US" sz="4600" b="0" kern="1200" cap="all" spc="1303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1489146" indent="0">
              <a:buNone/>
              <a:defRPr sz="6500" b="1"/>
            </a:lvl2pPr>
            <a:lvl3pPr marL="2978292" indent="0">
              <a:buNone/>
              <a:defRPr sz="5900" b="1"/>
            </a:lvl3pPr>
            <a:lvl4pPr marL="4467438" indent="0">
              <a:buNone/>
              <a:defRPr sz="5200" b="1"/>
            </a:lvl4pPr>
            <a:lvl5pPr marL="5956584" indent="0">
              <a:buNone/>
              <a:defRPr sz="5200" b="1"/>
            </a:lvl5pPr>
            <a:lvl6pPr marL="7445731" indent="0">
              <a:buNone/>
              <a:defRPr sz="5200" b="1"/>
            </a:lvl6pPr>
            <a:lvl7pPr marL="8934877" indent="0">
              <a:buNone/>
              <a:defRPr sz="5200" b="1"/>
            </a:lvl7pPr>
            <a:lvl8pPr marL="10424023" indent="0">
              <a:buNone/>
              <a:defRPr sz="5200" b="1"/>
            </a:lvl8pPr>
            <a:lvl9pPr marL="11913169" indent="0">
              <a:buNone/>
              <a:defRPr sz="5200" b="1"/>
            </a:lvl9pPr>
          </a:lstStyle>
          <a:p>
            <a:pPr marL="0" lvl="0" indent="0" algn="l" defTabSz="297829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920058" y="4765174"/>
            <a:ext cx="11521440" cy="8705088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9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11/14/2013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11/14/2013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2" y="7414260"/>
            <a:ext cx="12858750" cy="1178814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7829" tIns="148915" rIns="297829" bIns="148915" rtlCol="0" anchor="ctr"/>
          <a:lstStyle/>
          <a:p>
            <a:pPr algn="ctr"/>
            <a:endParaRPr lang="en-US" dirty="0"/>
          </a:p>
        </p:txBody>
      </p:sp>
      <p:sp>
        <p:nvSpPr>
          <p:cNvPr id="18" name="Right Triangle 17"/>
          <p:cNvSpPr/>
          <p:nvPr/>
        </p:nvSpPr>
        <p:spPr>
          <a:xfrm rot="5400000">
            <a:off x="4303400" y="-4303395"/>
            <a:ext cx="19202400" cy="27809201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7829" tIns="148915" rIns="297829" bIns="148915" rtlCol="0" anchor="ctr"/>
          <a:lstStyle/>
          <a:p>
            <a:pPr marL="0" algn="ctr" defTabSz="2978292" rtl="0" eaLnBrk="1" latinLnBrk="0" hangingPunct="1"/>
            <a:endParaRPr lang="en-US" sz="59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2825748" y="4413090"/>
            <a:ext cx="18763488" cy="3050396"/>
          </a:xfrm>
        </p:spPr>
        <p:txBody>
          <a:bodyPr bIns="0" anchor="b"/>
          <a:lstStyle>
            <a:lvl1pPr algn="l">
              <a:defRPr kumimoji="0" lang="en-US" sz="91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297829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98389" y="7332955"/>
            <a:ext cx="13708004" cy="9309124"/>
          </a:xfrm>
        </p:spPr>
        <p:txBody>
          <a:bodyPr/>
          <a:lstStyle>
            <a:lvl1pPr>
              <a:defRPr sz="10400"/>
            </a:lvl1pPr>
            <a:lvl2pPr>
              <a:defRPr sz="9100"/>
            </a:lvl2pPr>
            <a:lvl3pPr>
              <a:defRPr sz="78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4672634" y="6309478"/>
            <a:ext cx="20861136" cy="1745279"/>
          </a:xfrm>
        </p:spPr>
        <p:txBody>
          <a:bodyPr>
            <a:normAutofit/>
          </a:bodyPr>
          <a:lstStyle>
            <a:lvl1pPr marL="0" indent="0">
              <a:buNone/>
              <a:defRPr lang="en-US" sz="46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1489146" indent="0">
              <a:buNone/>
              <a:defRPr sz="3900"/>
            </a:lvl2pPr>
            <a:lvl3pPr marL="2978292" indent="0">
              <a:buNone/>
              <a:defRPr sz="3300"/>
            </a:lvl3pPr>
            <a:lvl4pPr marL="4467438" indent="0">
              <a:buNone/>
              <a:defRPr sz="2900"/>
            </a:lvl4pPr>
            <a:lvl5pPr marL="5956584" indent="0">
              <a:buNone/>
              <a:defRPr sz="2900"/>
            </a:lvl5pPr>
            <a:lvl6pPr marL="7445731" indent="0">
              <a:buNone/>
              <a:defRPr sz="2900"/>
            </a:lvl6pPr>
            <a:lvl7pPr marL="8934877" indent="0">
              <a:buNone/>
              <a:defRPr sz="2900"/>
            </a:lvl7pPr>
            <a:lvl8pPr marL="10424023" indent="0">
              <a:buNone/>
              <a:defRPr sz="2900"/>
            </a:lvl8pPr>
            <a:lvl9pPr marL="11913169" indent="0">
              <a:buNone/>
              <a:defRPr sz="2900"/>
            </a:lvl9pPr>
          </a:lstStyle>
          <a:p>
            <a:pPr marL="0" marR="0" lvl="0" indent="0" algn="l" defTabSz="2978292" rtl="0" eaLnBrk="1" fontAlgn="auto" latinLnBrk="0" hangingPunct="1">
              <a:lnSpc>
                <a:spcPct val="100000"/>
              </a:lnSpc>
              <a:spcBef>
                <a:spcPts val="977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7303772" y="0"/>
            <a:ext cx="25614630" cy="192024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595658" anchor="ctr"/>
          <a:lstStyle>
            <a:lvl1pPr algn="r"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2" y="7414260"/>
            <a:ext cx="12858750" cy="1178814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7829" tIns="148915" rIns="297829" bIns="148915"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2" y="14135100"/>
            <a:ext cx="12858750" cy="506730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7829" tIns="148915" rIns="297829" bIns="148915"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2416309" y="4809003"/>
            <a:ext cx="19751040" cy="2428843"/>
          </a:xfrm>
        </p:spPr>
        <p:txBody>
          <a:bodyPr anchor="b"/>
          <a:lstStyle>
            <a:lvl1pPr algn="l">
              <a:defRPr sz="91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4116526" y="6105481"/>
            <a:ext cx="21947562" cy="2073859"/>
          </a:xfrm>
        </p:spPr>
        <p:txBody>
          <a:bodyPr/>
          <a:lstStyle>
            <a:lvl1pPr marL="0" indent="0">
              <a:buNone/>
              <a:defRPr sz="4600">
                <a:solidFill>
                  <a:schemeClr val="tx2"/>
                </a:solidFill>
              </a:defRPr>
            </a:lvl1pPr>
            <a:lvl2pPr marL="1489146" indent="0">
              <a:buNone/>
              <a:defRPr sz="3900"/>
            </a:lvl2pPr>
            <a:lvl3pPr marL="2978292" indent="0">
              <a:buNone/>
              <a:defRPr sz="3300"/>
            </a:lvl3pPr>
            <a:lvl4pPr marL="4467438" indent="0">
              <a:buNone/>
              <a:defRPr sz="2900"/>
            </a:lvl4pPr>
            <a:lvl5pPr marL="5956584" indent="0">
              <a:buNone/>
              <a:defRPr sz="2900"/>
            </a:lvl5pPr>
            <a:lvl6pPr marL="7445731" indent="0">
              <a:buNone/>
              <a:defRPr sz="2900"/>
            </a:lvl6pPr>
            <a:lvl7pPr marL="8934877" indent="0">
              <a:buNone/>
              <a:defRPr sz="2900"/>
            </a:lvl7pPr>
            <a:lvl8pPr marL="10424023" indent="0">
              <a:buNone/>
              <a:defRPr sz="2900"/>
            </a:lvl8pPr>
            <a:lvl9pPr marL="11913169" indent="0">
              <a:buNone/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5840" y="768989"/>
            <a:ext cx="7406640" cy="1309941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5920" y="768989"/>
            <a:ext cx="21671280" cy="1309941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11/14/2013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42" y="765176"/>
            <a:ext cx="10829927" cy="32527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765177"/>
            <a:ext cx="18402300" cy="16387764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42" y="4017965"/>
            <a:ext cx="10829927" cy="13134976"/>
          </a:xfrm>
        </p:spPr>
        <p:txBody>
          <a:bodyPr/>
          <a:lstStyle>
            <a:lvl1pPr marL="0" indent="0">
              <a:buNone/>
              <a:defRPr sz="1300"/>
            </a:lvl1pPr>
            <a:lvl2pPr marL="457134" indent="0">
              <a:buNone/>
              <a:defRPr sz="1300"/>
            </a:lvl2pPr>
            <a:lvl3pPr marL="914271" indent="0">
              <a:buNone/>
              <a:defRPr sz="1000"/>
            </a:lvl3pPr>
            <a:lvl4pPr marL="1371405" indent="0">
              <a:buNone/>
              <a:defRPr sz="1000"/>
            </a:lvl4pPr>
            <a:lvl5pPr marL="1828546" indent="0">
              <a:buNone/>
              <a:defRPr sz="1000"/>
            </a:lvl5pPr>
            <a:lvl6pPr marL="2285680" indent="0">
              <a:buNone/>
              <a:defRPr sz="1000"/>
            </a:lvl6pPr>
            <a:lvl7pPr marL="2742814" indent="0">
              <a:buNone/>
              <a:defRPr sz="1000"/>
            </a:lvl7pPr>
            <a:lvl8pPr marL="3199951" indent="0">
              <a:buNone/>
              <a:defRPr sz="1000"/>
            </a:lvl8pPr>
            <a:lvl9pPr marL="365708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16504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599" y="13441364"/>
            <a:ext cx="19751674" cy="158749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599" y="1716089"/>
            <a:ext cx="19751674" cy="11520488"/>
          </a:xfrm>
        </p:spPr>
        <p:txBody>
          <a:bodyPr/>
          <a:lstStyle>
            <a:lvl1pPr marL="0" indent="0">
              <a:buNone/>
              <a:defRPr sz="3300"/>
            </a:lvl1pPr>
            <a:lvl2pPr marL="457134" indent="0">
              <a:buNone/>
              <a:defRPr sz="2900"/>
            </a:lvl2pPr>
            <a:lvl3pPr marL="914271" indent="0">
              <a:buNone/>
              <a:defRPr sz="2300"/>
            </a:lvl3pPr>
            <a:lvl4pPr marL="1371405" indent="0">
              <a:buNone/>
              <a:defRPr sz="2000"/>
            </a:lvl4pPr>
            <a:lvl5pPr marL="1828546" indent="0">
              <a:buNone/>
              <a:defRPr sz="2000"/>
            </a:lvl5pPr>
            <a:lvl6pPr marL="2285680" indent="0">
              <a:buNone/>
              <a:defRPr sz="2000"/>
            </a:lvl6pPr>
            <a:lvl7pPr marL="2742814" indent="0">
              <a:buNone/>
              <a:defRPr sz="2000"/>
            </a:lvl7pPr>
            <a:lvl8pPr marL="3199951" indent="0">
              <a:buNone/>
              <a:defRPr sz="2000"/>
            </a:lvl8pPr>
            <a:lvl9pPr marL="3657085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599" y="15028863"/>
            <a:ext cx="19751674" cy="2252662"/>
          </a:xfrm>
        </p:spPr>
        <p:txBody>
          <a:bodyPr/>
          <a:lstStyle>
            <a:lvl1pPr marL="0" indent="0">
              <a:buNone/>
              <a:defRPr sz="1300"/>
            </a:lvl1pPr>
            <a:lvl2pPr marL="457134" indent="0">
              <a:buNone/>
              <a:defRPr sz="1300"/>
            </a:lvl2pPr>
            <a:lvl3pPr marL="914271" indent="0">
              <a:buNone/>
              <a:defRPr sz="1000"/>
            </a:lvl3pPr>
            <a:lvl4pPr marL="1371405" indent="0">
              <a:buNone/>
              <a:defRPr sz="1000"/>
            </a:lvl4pPr>
            <a:lvl5pPr marL="1828546" indent="0">
              <a:buNone/>
              <a:defRPr sz="1000"/>
            </a:lvl5pPr>
            <a:lvl6pPr marL="2285680" indent="0">
              <a:buNone/>
              <a:defRPr sz="1000"/>
            </a:lvl6pPr>
            <a:lvl7pPr marL="2742814" indent="0">
              <a:buNone/>
              <a:defRPr sz="1000"/>
            </a:lvl7pPr>
            <a:lvl8pPr marL="3199951" indent="0">
              <a:buNone/>
              <a:defRPr sz="1000"/>
            </a:lvl8pPr>
            <a:lvl9pPr marL="365708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410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 userDrawn="1"/>
        </p:nvSpPr>
        <p:spPr bwMode="auto">
          <a:xfrm>
            <a:off x="0" y="2889251"/>
            <a:ext cx="32918400" cy="1631315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 anchor="ctr"/>
          <a:lstStyle/>
          <a:p>
            <a:endParaRPr lang="en-US" dirty="0"/>
          </a:p>
        </p:txBody>
      </p:sp>
      <p:sp>
        <p:nvSpPr>
          <p:cNvPr id="5123" name="Rectangle 3" descr="Parchment"/>
          <p:cNvSpPr>
            <a:spLocks noChangeArrowheads="1"/>
          </p:cNvSpPr>
          <p:nvPr userDrawn="1"/>
        </p:nvSpPr>
        <p:spPr bwMode="auto">
          <a:xfrm>
            <a:off x="24803105" y="3289300"/>
            <a:ext cx="7486650" cy="15487651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 anchor="ctr"/>
          <a:lstStyle/>
          <a:p>
            <a:endParaRPr lang="en-US" dirty="0"/>
          </a:p>
        </p:txBody>
      </p:sp>
      <p:sp>
        <p:nvSpPr>
          <p:cNvPr id="5124" name="Rectangle 4"/>
          <p:cNvSpPr>
            <a:spLocks noChangeArrowheads="1"/>
          </p:cNvSpPr>
          <p:nvPr userDrawn="1"/>
        </p:nvSpPr>
        <p:spPr bwMode="auto">
          <a:xfrm>
            <a:off x="0" y="11117"/>
            <a:ext cx="32918400" cy="2784474"/>
          </a:xfrm>
          <a:prstGeom prst="rect">
            <a:avLst/>
          </a:prstGeom>
          <a:solidFill>
            <a:srgbClr val="D8B08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 anchor="ctr"/>
          <a:lstStyle/>
          <a:p>
            <a:endParaRPr lang="en-US" dirty="0"/>
          </a:p>
        </p:txBody>
      </p:sp>
      <p:sp>
        <p:nvSpPr>
          <p:cNvPr id="5125" name="Rectangle 5"/>
          <p:cNvSpPr>
            <a:spLocks noChangeArrowheads="1"/>
          </p:cNvSpPr>
          <p:nvPr userDrawn="1"/>
        </p:nvSpPr>
        <p:spPr bwMode="auto">
          <a:xfrm>
            <a:off x="0" y="2789240"/>
            <a:ext cx="32918400" cy="76199"/>
          </a:xfrm>
          <a:prstGeom prst="rect">
            <a:avLst/>
          </a:prstGeom>
          <a:solidFill>
            <a:srgbClr val="660000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 anchor="ctr"/>
          <a:lstStyle/>
          <a:p>
            <a:endParaRPr lang="en-US" dirty="0"/>
          </a:p>
        </p:txBody>
      </p:sp>
      <p:sp>
        <p:nvSpPr>
          <p:cNvPr id="5126" name="Rectangle 6" descr="Parchment"/>
          <p:cNvSpPr>
            <a:spLocks noChangeArrowheads="1"/>
          </p:cNvSpPr>
          <p:nvPr userDrawn="1"/>
        </p:nvSpPr>
        <p:spPr bwMode="auto">
          <a:xfrm>
            <a:off x="514355" y="3289300"/>
            <a:ext cx="7486650" cy="15487651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 anchor="ctr"/>
          <a:lstStyle/>
          <a:p>
            <a:endParaRPr lang="en-US" dirty="0"/>
          </a:p>
        </p:txBody>
      </p:sp>
      <p:sp>
        <p:nvSpPr>
          <p:cNvPr id="5127" name="Rectangle 7" descr="Parchment"/>
          <p:cNvSpPr>
            <a:spLocks noChangeArrowheads="1"/>
          </p:cNvSpPr>
          <p:nvPr userDrawn="1"/>
        </p:nvSpPr>
        <p:spPr bwMode="auto">
          <a:xfrm>
            <a:off x="8610604" y="3289300"/>
            <a:ext cx="7486650" cy="15487651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 anchor="ctr"/>
          <a:lstStyle/>
          <a:p>
            <a:endParaRPr lang="en-US" dirty="0"/>
          </a:p>
        </p:txBody>
      </p:sp>
      <p:sp>
        <p:nvSpPr>
          <p:cNvPr id="5128" name="Rectangle 8" descr="Parchment"/>
          <p:cNvSpPr>
            <a:spLocks noChangeArrowheads="1"/>
          </p:cNvSpPr>
          <p:nvPr userDrawn="1"/>
        </p:nvSpPr>
        <p:spPr bwMode="auto">
          <a:xfrm>
            <a:off x="16706857" y="3289300"/>
            <a:ext cx="7486650" cy="15487651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 anchor="ctr"/>
          <a:lstStyle/>
          <a:p>
            <a:endParaRPr lang="en-US" dirty="0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33" y="742956"/>
            <a:ext cx="31443613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34" tIns="26119" rIns="52234" bIns="261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2225" y="4232277"/>
            <a:ext cx="6223000" cy="14468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34" tIns="26119" rIns="52234" bIns="261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140" name="Text Box 20"/>
          <p:cNvSpPr txBox="1">
            <a:spLocks noChangeArrowheads="1"/>
          </p:cNvSpPr>
          <p:nvPr userDrawn="1"/>
        </p:nvSpPr>
        <p:spPr bwMode="auto">
          <a:xfrm>
            <a:off x="29392563" y="18821405"/>
            <a:ext cx="3020352" cy="246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 dirty="0">
                <a:solidFill>
                  <a:srgbClr val="800000"/>
                </a:solidFill>
                <a:latin typeface="Comic Sans MS" pitchFamily="66" charset="0"/>
              </a:rPr>
              <a:t>Template provided by: 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defTabSz="522214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defTabSz="522214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 Black" pitchFamily="34" charset="0"/>
        </a:defRPr>
      </a:lvl2pPr>
      <a:lvl3pPr algn="l" defTabSz="522214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 Black" pitchFamily="34" charset="0"/>
        </a:defRPr>
      </a:lvl3pPr>
      <a:lvl4pPr algn="l" defTabSz="522214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 Black" pitchFamily="34" charset="0"/>
        </a:defRPr>
      </a:lvl4pPr>
      <a:lvl5pPr algn="l" defTabSz="522214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 Black" pitchFamily="34" charset="0"/>
        </a:defRPr>
      </a:lvl5pPr>
      <a:lvl6pPr marL="457134" algn="l" defTabSz="522214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 Black" pitchFamily="34" charset="0"/>
        </a:defRPr>
      </a:lvl6pPr>
      <a:lvl7pPr marL="914271" algn="l" defTabSz="522214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 Black" pitchFamily="34" charset="0"/>
        </a:defRPr>
      </a:lvl7pPr>
      <a:lvl8pPr marL="1371405" algn="l" defTabSz="522214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 Black" pitchFamily="34" charset="0"/>
        </a:defRPr>
      </a:lvl8pPr>
      <a:lvl9pPr marL="1828546" algn="l" defTabSz="522214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 Black" pitchFamily="34" charset="0"/>
        </a:defRPr>
      </a:lvl9pPr>
    </p:titleStyle>
    <p:bodyStyle>
      <a:lvl1pPr marL="195237" indent="-195237" algn="l" defTabSz="522214" rtl="0" fontAlgn="base">
        <a:spcBef>
          <a:spcPct val="20000"/>
        </a:spcBef>
        <a:spcAft>
          <a:spcPct val="0"/>
        </a:spcAft>
        <a:buChar char="•"/>
        <a:defRPr sz="1300">
          <a:solidFill>
            <a:schemeClr val="tx1"/>
          </a:solidFill>
          <a:latin typeface="+mn-lt"/>
          <a:ea typeface="+mn-ea"/>
          <a:cs typeface="+mn-cs"/>
        </a:defRPr>
      </a:lvl1pPr>
      <a:lvl2pPr marL="422215" indent="-160314" algn="l" defTabSz="522214" rtl="0" fontAlgn="base">
        <a:spcBef>
          <a:spcPct val="20000"/>
        </a:spcBef>
        <a:spcAft>
          <a:spcPct val="0"/>
        </a:spcAft>
        <a:buChar char="–"/>
        <a:defRPr sz="1300">
          <a:solidFill>
            <a:schemeClr val="tx1"/>
          </a:solidFill>
          <a:latin typeface="+mn-lt"/>
        </a:defRPr>
      </a:lvl2pPr>
      <a:lvl3pPr marL="652371" indent="-130157" algn="l" defTabSz="522214" rtl="0" fontAlgn="base">
        <a:spcBef>
          <a:spcPct val="20000"/>
        </a:spcBef>
        <a:spcAft>
          <a:spcPct val="0"/>
        </a:spcAft>
        <a:buChar char="•"/>
        <a:defRPr sz="1300">
          <a:solidFill>
            <a:schemeClr val="tx1"/>
          </a:solidFill>
          <a:latin typeface="+mn-lt"/>
        </a:defRPr>
      </a:lvl3pPr>
      <a:lvl4pPr marL="914271" indent="-130157" algn="l" defTabSz="522214" rtl="0" fontAlgn="base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1176175" indent="-131743" algn="l" defTabSz="522214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1633309" indent="-131743" algn="l" defTabSz="522214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090446" indent="-131743" algn="l" defTabSz="522214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2547580" indent="-131743" algn="l" defTabSz="522214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004714" indent="-131743" algn="l" defTabSz="522214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4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1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5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6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80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4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51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5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 userDrawn="1"/>
        </p:nvSpPr>
        <p:spPr bwMode="auto">
          <a:xfrm>
            <a:off x="0" y="2889251"/>
            <a:ext cx="32918400" cy="1631315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 anchor="ctr"/>
          <a:lstStyle/>
          <a:p>
            <a:endParaRPr lang="en-US" dirty="0"/>
          </a:p>
        </p:txBody>
      </p:sp>
      <p:sp>
        <p:nvSpPr>
          <p:cNvPr id="6147" name="Rectangle 3"/>
          <p:cNvSpPr>
            <a:spLocks noChangeArrowheads="1"/>
          </p:cNvSpPr>
          <p:nvPr userDrawn="1"/>
        </p:nvSpPr>
        <p:spPr bwMode="auto">
          <a:xfrm>
            <a:off x="0" y="1"/>
            <a:ext cx="32918400" cy="2784474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 anchor="ctr"/>
          <a:lstStyle/>
          <a:p>
            <a:endParaRPr lang="en-US" dirty="0"/>
          </a:p>
        </p:txBody>
      </p:sp>
      <p:sp>
        <p:nvSpPr>
          <p:cNvPr id="6148" name="Rectangle 4"/>
          <p:cNvSpPr>
            <a:spLocks noChangeArrowheads="1"/>
          </p:cNvSpPr>
          <p:nvPr userDrawn="1"/>
        </p:nvSpPr>
        <p:spPr bwMode="auto">
          <a:xfrm>
            <a:off x="0" y="2800350"/>
            <a:ext cx="32918400" cy="76199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 anchor="ctr"/>
          <a:lstStyle/>
          <a:p>
            <a:endParaRPr lang="en-US" dirty="0"/>
          </a:p>
        </p:txBody>
      </p:sp>
      <p:sp>
        <p:nvSpPr>
          <p:cNvPr id="6149" name="Rectangle 5" descr="Parchment"/>
          <p:cNvSpPr>
            <a:spLocks noChangeArrowheads="1"/>
          </p:cNvSpPr>
          <p:nvPr userDrawn="1"/>
        </p:nvSpPr>
        <p:spPr bwMode="auto">
          <a:xfrm>
            <a:off x="514355" y="3289300"/>
            <a:ext cx="7486650" cy="15487651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 anchor="ctr"/>
          <a:lstStyle/>
          <a:p>
            <a:endParaRPr lang="en-US" dirty="0"/>
          </a:p>
        </p:txBody>
      </p:sp>
      <p:sp>
        <p:nvSpPr>
          <p:cNvPr id="6150" name="Rectangle 6" descr="Parchment"/>
          <p:cNvSpPr>
            <a:spLocks noChangeArrowheads="1"/>
          </p:cNvSpPr>
          <p:nvPr userDrawn="1"/>
        </p:nvSpPr>
        <p:spPr bwMode="auto">
          <a:xfrm>
            <a:off x="24803105" y="3289300"/>
            <a:ext cx="7486650" cy="15487651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 anchor="ctr"/>
          <a:lstStyle/>
          <a:p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720733" y="742956"/>
            <a:ext cx="31443613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31" tIns="26112" rIns="52231" bIns="261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2225" y="4232277"/>
            <a:ext cx="6223000" cy="14468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31" tIns="26112" rIns="52231" bIns="261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6153" name="Rectangle 9" descr="Parchment"/>
          <p:cNvSpPr>
            <a:spLocks noChangeArrowheads="1"/>
          </p:cNvSpPr>
          <p:nvPr userDrawn="1"/>
        </p:nvSpPr>
        <p:spPr bwMode="auto">
          <a:xfrm>
            <a:off x="8621718" y="3292480"/>
            <a:ext cx="15559088" cy="712311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 anchor="ctr"/>
          <a:lstStyle/>
          <a:p>
            <a:endParaRPr lang="en-US" dirty="0"/>
          </a:p>
        </p:txBody>
      </p:sp>
      <p:sp>
        <p:nvSpPr>
          <p:cNvPr id="6154" name="Rectangle 10" descr="Parchment"/>
          <p:cNvSpPr>
            <a:spLocks noChangeArrowheads="1"/>
          </p:cNvSpPr>
          <p:nvPr userDrawn="1"/>
        </p:nvSpPr>
        <p:spPr bwMode="auto">
          <a:xfrm>
            <a:off x="8621718" y="10942642"/>
            <a:ext cx="15559088" cy="783431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 anchor="ctr"/>
          <a:lstStyle/>
          <a:p>
            <a:endParaRPr lang="en-US" dirty="0"/>
          </a:p>
        </p:txBody>
      </p:sp>
      <p:sp>
        <p:nvSpPr>
          <p:cNvPr id="6155" name="Text Box 11"/>
          <p:cNvSpPr txBox="1">
            <a:spLocks noChangeArrowheads="1"/>
          </p:cNvSpPr>
          <p:nvPr userDrawn="1"/>
        </p:nvSpPr>
        <p:spPr bwMode="auto">
          <a:xfrm>
            <a:off x="29392563" y="18821405"/>
            <a:ext cx="3020352" cy="246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 dirty="0">
                <a:solidFill>
                  <a:srgbClr val="800000"/>
                </a:solidFill>
                <a:latin typeface="Comic Sans MS" pitchFamily="66" charset="0"/>
              </a:rPr>
              <a:t>Template provided by: 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522214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defTabSz="522214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 Black" pitchFamily="34" charset="0"/>
        </a:defRPr>
      </a:lvl2pPr>
      <a:lvl3pPr algn="l" defTabSz="522214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 Black" pitchFamily="34" charset="0"/>
        </a:defRPr>
      </a:lvl3pPr>
      <a:lvl4pPr algn="l" defTabSz="522214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 Black" pitchFamily="34" charset="0"/>
        </a:defRPr>
      </a:lvl4pPr>
      <a:lvl5pPr algn="l" defTabSz="522214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 Black" pitchFamily="34" charset="0"/>
        </a:defRPr>
      </a:lvl5pPr>
      <a:lvl6pPr marL="457134" algn="l" defTabSz="522214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 Black" pitchFamily="34" charset="0"/>
        </a:defRPr>
      </a:lvl6pPr>
      <a:lvl7pPr marL="914271" algn="l" defTabSz="522214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 Black" pitchFamily="34" charset="0"/>
        </a:defRPr>
      </a:lvl7pPr>
      <a:lvl8pPr marL="1371405" algn="l" defTabSz="522214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 Black" pitchFamily="34" charset="0"/>
        </a:defRPr>
      </a:lvl8pPr>
      <a:lvl9pPr marL="1828546" algn="l" defTabSz="522214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 Black" pitchFamily="34" charset="0"/>
        </a:defRPr>
      </a:lvl9pPr>
    </p:titleStyle>
    <p:bodyStyle>
      <a:lvl1pPr marL="195237" indent="-195237" algn="l" defTabSz="522214" rtl="0" fontAlgn="base">
        <a:spcBef>
          <a:spcPct val="20000"/>
        </a:spcBef>
        <a:spcAft>
          <a:spcPct val="0"/>
        </a:spcAft>
        <a:buChar char="•"/>
        <a:defRPr sz="1300">
          <a:solidFill>
            <a:schemeClr val="tx1"/>
          </a:solidFill>
          <a:latin typeface="+mn-lt"/>
          <a:ea typeface="+mn-ea"/>
          <a:cs typeface="+mn-cs"/>
        </a:defRPr>
      </a:lvl1pPr>
      <a:lvl2pPr marL="422215" indent="-160314" algn="l" defTabSz="522214" rtl="0" fontAlgn="base">
        <a:spcBef>
          <a:spcPct val="20000"/>
        </a:spcBef>
        <a:spcAft>
          <a:spcPct val="0"/>
        </a:spcAft>
        <a:buChar char="–"/>
        <a:defRPr sz="1300">
          <a:solidFill>
            <a:schemeClr val="tx1"/>
          </a:solidFill>
          <a:latin typeface="+mn-lt"/>
        </a:defRPr>
      </a:lvl2pPr>
      <a:lvl3pPr marL="652371" indent="-130157" algn="l" defTabSz="522214" rtl="0" fontAlgn="base">
        <a:spcBef>
          <a:spcPct val="20000"/>
        </a:spcBef>
        <a:spcAft>
          <a:spcPct val="0"/>
        </a:spcAft>
        <a:buChar char="•"/>
        <a:defRPr sz="1300">
          <a:solidFill>
            <a:schemeClr val="tx1"/>
          </a:solidFill>
          <a:latin typeface="+mn-lt"/>
        </a:defRPr>
      </a:lvl3pPr>
      <a:lvl4pPr marL="914271" indent="-130157" algn="l" defTabSz="522214" rtl="0" fontAlgn="base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1176175" indent="-131743" algn="l" defTabSz="522214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1633309" indent="-131743" algn="l" defTabSz="522214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090446" indent="-131743" algn="l" defTabSz="522214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2547580" indent="-131743" algn="l" defTabSz="522214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004714" indent="-131743" algn="l" defTabSz="522214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4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1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5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6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80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4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51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5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 userDrawn="1"/>
        </p:nvSpPr>
        <p:spPr bwMode="auto">
          <a:xfrm>
            <a:off x="0" y="2889251"/>
            <a:ext cx="32918400" cy="1631315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 anchor="ctr"/>
          <a:lstStyle/>
          <a:p>
            <a:endParaRPr lang="en-US" dirty="0"/>
          </a:p>
        </p:txBody>
      </p:sp>
      <p:sp>
        <p:nvSpPr>
          <p:cNvPr id="7171" name="Rectangle 3"/>
          <p:cNvSpPr>
            <a:spLocks noChangeArrowheads="1"/>
          </p:cNvSpPr>
          <p:nvPr userDrawn="1"/>
        </p:nvSpPr>
        <p:spPr bwMode="auto">
          <a:xfrm>
            <a:off x="0" y="1"/>
            <a:ext cx="32918400" cy="2784474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 anchor="ctr"/>
          <a:lstStyle/>
          <a:p>
            <a:endParaRPr lang="en-US" dirty="0"/>
          </a:p>
        </p:txBody>
      </p:sp>
      <p:sp>
        <p:nvSpPr>
          <p:cNvPr id="7172" name="Rectangle 4" descr="Parchment"/>
          <p:cNvSpPr>
            <a:spLocks noChangeArrowheads="1"/>
          </p:cNvSpPr>
          <p:nvPr userDrawn="1"/>
        </p:nvSpPr>
        <p:spPr bwMode="auto">
          <a:xfrm>
            <a:off x="590551" y="3289300"/>
            <a:ext cx="31756349" cy="15487651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 anchor="ctr"/>
          <a:lstStyle/>
          <a:p>
            <a:endParaRPr lang="en-US" dirty="0"/>
          </a:p>
        </p:txBody>
      </p:sp>
      <p:sp>
        <p:nvSpPr>
          <p:cNvPr id="7173" name="Rectangle 5"/>
          <p:cNvSpPr>
            <a:spLocks noChangeArrowheads="1"/>
          </p:cNvSpPr>
          <p:nvPr userDrawn="1"/>
        </p:nvSpPr>
        <p:spPr bwMode="auto">
          <a:xfrm>
            <a:off x="0" y="2800350"/>
            <a:ext cx="32918400" cy="76199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 anchor="ctr"/>
          <a:lstStyle/>
          <a:p>
            <a:endParaRPr lang="en-US" dirty="0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720733" y="742956"/>
            <a:ext cx="31443613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28" tIns="26112" rIns="52228" bIns="261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2224" y="3668715"/>
            <a:ext cx="30302201" cy="146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28" tIns="26112" rIns="52228" bIns="261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7176" name="Text Box 8"/>
          <p:cNvSpPr txBox="1">
            <a:spLocks noChangeArrowheads="1"/>
          </p:cNvSpPr>
          <p:nvPr userDrawn="1"/>
        </p:nvSpPr>
        <p:spPr bwMode="auto">
          <a:xfrm>
            <a:off x="29392563" y="18821405"/>
            <a:ext cx="3020352" cy="246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 dirty="0">
                <a:solidFill>
                  <a:srgbClr val="800000"/>
                </a:solidFill>
                <a:latin typeface="Comic Sans MS" pitchFamily="66" charset="0"/>
              </a:rPr>
              <a:t>Template provided by: 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522214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l" defTabSz="522214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2pPr>
      <a:lvl3pPr algn="l" defTabSz="522214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3pPr>
      <a:lvl4pPr algn="l" defTabSz="522214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4pPr>
      <a:lvl5pPr algn="l" defTabSz="522214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5pPr>
      <a:lvl6pPr marL="457134" algn="l" defTabSz="522214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6pPr>
      <a:lvl7pPr marL="914271" algn="l" defTabSz="522214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7pPr>
      <a:lvl8pPr marL="1371405" algn="l" defTabSz="522214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8pPr>
      <a:lvl9pPr marL="1828546" algn="l" defTabSz="522214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9pPr>
    </p:titleStyle>
    <p:bodyStyle>
      <a:lvl1pPr marL="195237" indent="-195237" algn="l" defTabSz="522214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22215" indent="-160314" algn="l" defTabSz="522214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652371" indent="-130157" algn="l" defTabSz="522214" rtl="0" fontAlgn="base">
        <a:spcBef>
          <a:spcPct val="20000"/>
        </a:spcBef>
        <a:spcAft>
          <a:spcPct val="0"/>
        </a:spcAft>
        <a:buChar char="•"/>
        <a:defRPr sz="1300">
          <a:solidFill>
            <a:schemeClr val="tx1"/>
          </a:solidFill>
          <a:latin typeface="+mn-lt"/>
        </a:defRPr>
      </a:lvl3pPr>
      <a:lvl4pPr marL="914271" indent="-130157" algn="l" defTabSz="522214" rtl="0" fontAlgn="base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1176175" indent="-131743" algn="l" defTabSz="522214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1633309" indent="-131743" algn="l" defTabSz="522214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090446" indent="-131743" algn="l" defTabSz="522214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2547580" indent="-131743" algn="l" defTabSz="522214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004714" indent="-131743" algn="l" defTabSz="522214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4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1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5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6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80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4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51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5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 userDrawn="1"/>
        </p:nvSpPr>
        <p:spPr bwMode="auto">
          <a:xfrm>
            <a:off x="0" y="2889251"/>
            <a:ext cx="32918400" cy="1631315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 anchor="ctr"/>
          <a:lstStyle/>
          <a:p>
            <a:endParaRPr lang="en-US" dirty="0"/>
          </a:p>
        </p:txBody>
      </p:sp>
      <p:sp>
        <p:nvSpPr>
          <p:cNvPr id="8195" name="Rectangle 3"/>
          <p:cNvSpPr>
            <a:spLocks noChangeArrowheads="1"/>
          </p:cNvSpPr>
          <p:nvPr userDrawn="1"/>
        </p:nvSpPr>
        <p:spPr bwMode="auto">
          <a:xfrm>
            <a:off x="0" y="1"/>
            <a:ext cx="32918400" cy="2784474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 anchor="ctr"/>
          <a:lstStyle/>
          <a:p>
            <a:endParaRPr lang="en-US" dirty="0"/>
          </a:p>
        </p:txBody>
      </p:sp>
      <p:sp>
        <p:nvSpPr>
          <p:cNvPr id="8196" name="Rectangle 4"/>
          <p:cNvSpPr>
            <a:spLocks noChangeArrowheads="1"/>
          </p:cNvSpPr>
          <p:nvPr userDrawn="1"/>
        </p:nvSpPr>
        <p:spPr bwMode="auto">
          <a:xfrm>
            <a:off x="0" y="2800350"/>
            <a:ext cx="32918400" cy="76199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 anchor="ctr"/>
          <a:lstStyle/>
          <a:p>
            <a:endParaRPr lang="en-US" dirty="0"/>
          </a:p>
        </p:txBody>
      </p:sp>
      <p:sp>
        <p:nvSpPr>
          <p:cNvPr id="8197" name="Rectangle 5" descr="Parchment"/>
          <p:cNvSpPr>
            <a:spLocks noChangeArrowheads="1"/>
          </p:cNvSpPr>
          <p:nvPr userDrawn="1"/>
        </p:nvSpPr>
        <p:spPr bwMode="auto">
          <a:xfrm>
            <a:off x="514355" y="3208338"/>
            <a:ext cx="10229850" cy="15486061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 anchor="ctr"/>
          <a:lstStyle/>
          <a:p>
            <a:endParaRPr lang="en-US" dirty="0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720733" y="742956"/>
            <a:ext cx="31443613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28" tIns="26112" rIns="52228" bIns="261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2229" y="3743327"/>
            <a:ext cx="8648701" cy="14468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28" tIns="26112" rIns="52228" bIns="261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200" name="Rectangle 8" descr="Parchment"/>
          <p:cNvSpPr>
            <a:spLocks noChangeArrowheads="1"/>
          </p:cNvSpPr>
          <p:nvPr userDrawn="1"/>
        </p:nvSpPr>
        <p:spPr bwMode="auto">
          <a:xfrm>
            <a:off x="11336344" y="3208338"/>
            <a:ext cx="10229850" cy="15486061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 anchor="ctr"/>
          <a:lstStyle/>
          <a:p>
            <a:endParaRPr lang="en-US" dirty="0"/>
          </a:p>
        </p:txBody>
      </p:sp>
      <p:sp>
        <p:nvSpPr>
          <p:cNvPr id="8201" name="Rectangle 9" descr="Parchment"/>
          <p:cNvSpPr>
            <a:spLocks noChangeArrowheads="1"/>
          </p:cNvSpPr>
          <p:nvPr userDrawn="1"/>
        </p:nvSpPr>
        <p:spPr bwMode="auto">
          <a:xfrm>
            <a:off x="22161505" y="3208338"/>
            <a:ext cx="10229850" cy="15486061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 anchor="ctr"/>
          <a:lstStyle/>
          <a:p>
            <a:endParaRPr lang="en-US" dirty="0"/>
          </a:p>
        </p:txBody>
      </p:sp>
      <p:sp>
        <p:nvSpPr>
          <p:cNvPr id="8202" name="Text Box 10"/>
          <p:cNvSpPr txBox="1">
            <a:spLocks noChangeArrowheads="1"/>
          </p:cNvSpPr>
          <p:nvPr userDrawn="1"/>
        </p:nvSpPr>
        <p:spPr bwMode="auto">
          <a:xfrm>
            <a:off x="29392563" y="18821405"/>
            <a:ext cx="3020352" cy="246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 dirty="0">
                <a:solidFill>
                  <a:srgbClr val="800000"/>
                </a:solidFill>
                <a:latin typeface="Comic Sans MS" pitchFamily="66" charset="0"/>
              </a:rPr>
              <a:t>Template provided by: 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522214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l" defTabSz="522214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2pPr>
      <a:lvl3pPr algn="l" defTabSz="522214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3pPr>
      <a:lvl4pPr algn="l" defTabSz="522214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4pPr>
      <a:lvl5pPr algn="l" defTabSz="522214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5pPr>
      <a:lvl6pPr marL="457134" algn="l" defTabSz="522214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6pPr>
      <a:lvl7pPr marL="914271" algn="l" defTabSz="522214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7pPr>
      <a:lvl8pPr marL="1371405" algn="l" defTabSz="522214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8pPr>
      <a:lvl9pPr marL="1828546" algn="l" defTabSz="522214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9pPr>
    </p:titleStyle>
    <p:bodyStyle>
      <a:lvl1pPr marL="195237" indent="-195237" algn="l" defTabSz="522214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22215" indent="-160314" algn="l" defTabSz="522214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652371" indent="-130157" algn="l" defTabSz="522214" rtl="0" fontAlgn="base">
        <a:spcBef>
          <a:spcPct val="20000"/>
        </a:spcBef>
        <a:spcAft>
          <a:spcPct val="0"/>
        </a:spcAft>
        <a:buChar char="•"/>
        <a:defRPr sz="1300">
          <a:solidFill>
            <a:schemeClr val="tx1"/>
          </a:solidFill>
          <a:latin typeface="+mn-lt"/>
        </a:defRPr>
      </a:lvl3pPr>
      <a:lvl4pPr marL="914271" indent="-130157" algn="l" defTabSz="522214" rtl="0" fontAlgn="base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1176175" indent="-131743" algn="l" defTabSz="522214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1633309" indent="-131743" algn="l" defTabSz="522214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090446" indent="-131743" algn="l" defTabSz="522214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2547580" indent="-131743" algn="l" defTabSz="522214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004714" indent="-131743" algn="l" defTabSz="522214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4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1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5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6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80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4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51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5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 userDrawn="1"/>
        </p:nvSpPr>
        <p:spPr bwMode="auto">
          <a:xfrm>
            <a:off x="0" y="2889251"/>
            <a:ext cx="32918400" cy="1631315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 anchor="ctr"/>
          <a:lstStyle/>
          <a:p>
            <a:endParaRPr lang="en-US" dirty="0"/>
          </a:p>
        </p:txBody>
      </p:sp>
      <p:sp>
        <p:nvSpPr>
          <p:cNvPr id="9219" name="Rectangle 3"/>
          <p:cNvSpPr>
            <a:spLocks noChangeArrowheads="1"/>
          </p:cNvSpPr>
          <p:nvPr userDrawn="1"/>
        </p:nvSpPr>
        <p:spPr bwMode="auto">
          <a:xfrm>
            <a:off x="0" y="1"/>
            <a:ext cx="32918400" cy="2784474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 anchor="ctr"/>
          <a:lstStyle/>
          <a:p>
            <a:endParaRPr lang="en-US" dirty="0"/>
          </a:p>
        </p:txBody>
      </p:sp>
      <p:sp>
        <p:nvSpPr>
          <p:cNvPr id="9220" name="Rectangle 4"/>
          <p:cNvSpPr>
            <a:spLocks noChangeArrowheads="1"/>
          </p:cNvSpPr>
          <p:nvPr userDrawn="1"/>
        </p:nvSpPr>
        <p:spPr bwMode="auto">
          <a:xfrm>
            <a:off x="0" y="2800350"/>
            <a:ext cx="32918400" cy="76199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 anchor="ctr"/>
          <a:lstStyle/>
          <a:p>
            <a:endParaRPr lang="en-US" dirty="0"/>
          </a:p>
        </p:txBody>
      </p:sp>
      <p:sp>
        <p:nvSpPr>
          <p:cNvPr id="9221" name="Rectangle 5" descr="Parchment"/>
          <p:cNvSpPr>
            <a:spLocks noChangeArrowheads="1"/>
          </p:cNvSpPr>
          <p:nvPr userDrawn="1"/>
        </p:nvSpPr>
        <p:spPr bwMode="auto">
          <a:xfrm>
            <a:off x="496888" y="3289300"/>
            <a:ext cx="15601950" cy="15487651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 anchor="ctr"/>
          <a:lstStyle/>
          <a:p>
            <a:endParaRPr lang="en-US" dirty="0"/>
          </a:p>
        </p:txBody>
      </p:sp>
      <p:sp>
        <p:nvSpPr>
          <p:cNvPr id="9222" name="Rectangle 6" descr="Parchment"/>
          <p:cNvSpPr>
            <a:spLocks noChangeArrowheads="1"/>
          </p:cNvSpPr>
          <p:nvPr userDrawn="1"/>
        </p:nvSpPr>
        <p:spPr bwMode="auto">
          <a:xfrm>
            <a:off x="16705265" y="3289300"/>
            <a:ext cx="7486650" cy="15487651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 anchor="ctr"/>
          <a:lstStyle/>
          <a:p>
            <a:endParaRPr lang="en-US" dirty="0"/>
          </a:p>
        </p:txBody>
      </p:sp>
      <p:sp>
        <p:nvSpPr>
          <p:cNvPr id="9223" name="Rectangle 7" descr="Parchment"/>
          <p:cNvSpPr>
            <a:spLocks noChangeArrowheads="1"/>
          </p:cNvSpPr>
          <p:nvPr userDrawn="1"/>
        </p:nvSpPr>
        <p:spPr bwMode="auto">
          <a:xfrm>
            <a:off x="24803105" y="3289300"/>
            <a:ext cx="7486650" cy="15487651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 anchor="ctr"/>
          <a:lstStyle/>
          <a:p>
            <a:endParaRPr lang="en-US" dirty="0"/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720733" y="742956"/>
            <a:ext cx="31443613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24" tIns="26109" rIns="52224" bIns="2610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2225" y="4232277"/>
            <a:ext cx="6223000" cy="14468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24" tIns="26109" rIns="52224" bIns="261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9226" name="Text Box 10"/>
          <p:cNvSpPr txBox="1">
            <a:spLocks noChangeArrowheads="1"/>
          </p:cNvSpPr>
          <p:nvPr userDrawn="1"/>
        </p:nvSpPr>
        <p:spPr bwMode="auto">
          <a:xfrm>
            <a:off x="29392563" y="18821405"/>
            <a:ext cx="3020352" cy="246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 dirty="0">
                <a:solidFill>
                  <a:srgbClr val="800000"/>
                </a:solidFill>
                <a:latin typeface="Comic Sans MS" pitchFamily="66" charset="0"/>
              </a:rPr>
              <a:t>Template provided by: 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522214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l" defTabSz="522214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2pPr>
      <a:lvl3pPr algn="l" defTabSz="522214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3pPr>
      <a:lvl4pPr algn="l" defTabSz="522214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4pPr>
      <a:lvl5pPr algn="l" defTabSz="522214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5pPr>
      <a:lvl6pPr marL="457134" algn="l" defTabSz="522214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6pPr>
      <a:lvl7pPr marL="914271" algn="l" defTabSz="522214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7pPr>
      <a:lvl8pPr marL="1371405" algn="l" defTabSz="522214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8pPr>
      <a:lvl9pPr marL="1828546" algn="l" defTabSz="522214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9pPr>
    </p:titleStyle>
    <p:bodyStyle>
      <a:lvl1pPr marL="195237" indent="-195237" algn="l" defTabSz="522214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22215" indent="-160314" algn="l" defTabSz="522214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652371" indent="-130157" algn="l" defTabSz="522214" rtl="0" fontAlgn="base">
        <a:spcBef>
          <a:spcPct val="20000"/>
        </a:spcBef>
        <a:spcAft>
          <a:spcPct val="0"/>
        </a:spcAft>
        <a:buChar char="•"/>
        <a:defRPr sz="1300">
          <a:solidFill>
            <a:schemeClr val="tx1"/>
          </a:solidFill>
          <a:latin typeface="+mn-lt"/>
        </a:defRPr>
      </a:lvl3pPr>
      <a:lvl4pPr marL="914271" indent="-130157" algn="l" defTabSz="522214" rtl="0" fontAlgn="base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1176175" indent="-131743" algn="l" defTabSz="522214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1633309" indent="-131743" algn="l" defTabSz="522214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090446" indent="-131743" algn="l" defTabSz="522214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2547580" indent="-131743" algn="l" defTabSz="522214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004714" indent="-131743" algn="l" defTabSz="522214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4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1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5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6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80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4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51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5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 userDrawn="1"/>
        </p:nvSpPr>
        <p:spPr bwMode="auto">
          <a:xfrm>
            <a:off x="0" y="2889251"/>
            <a:ext cx="32918400" cy="1631315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 anchor="ctr"/>
          <a:lstStyle/>
          <a:p>
            <a:endParaRPr lang="en-US" dirty="0"/>
          </a:p>
        </p:txBody>
      </p:sp>
      <p:sp>
        <p:nvSpPr>
          <p:cNvPr id="10243" name="Rectangle 3"/>
          <p:cNvSpPr>
            <a:spLocks noChangeArrowheads="1"/>
          </p:cNvSpPr>
          <p:nvPr userDrawn="1"/>
        </p:nvSpPr>
        <p:spPr bwMode="auto">
          <a:xfrm>
            <a:off x="0" y="1"/>
            <a:ext cx="32918400" cy="2784474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 anchor="ctr"/>
          <a:lstStyle/>
          <a:p>
            <a:endParaRPr lang="en-US" dirty="0"/>
          </a:p>
        </p:txBody>
      </p:sp>
      <p:sp>
        <p:nvSpPr>
          <p:cNvPr id="10244" name="Rectangle 4"/>
          <p:cNvSpPr>
            <a:spLocks noChangeArrowheads="1"/>
          </p:cNvSpPr>
          <p:nvPr userDrawn="1"/>
        </p:nvSpPr>
        <p:spPr bwMode="auto">
          <a:xfrm>
            <a:off x="0" y="2800350"/>
            <a:ext cx="32918400" cy="76199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 anchor="ctr"/>
          <a:lstStyle/>
          <a:p>
            <a:endParaRPr lang="en-US" dirty="0"/>
          </a:p>
        </p:txBody>
      </p:sp>
      <p:sp>
        <p:nvSpPr>
          <p:cNvPr id="10245" name="Rectangle 5" descr="Parchment"/>
          <p:cNvSpPr>
            <a:spLocks noChangeArrowheads="1"/>
          </p:cNvSpPr>
          <p:nvPr userDrawn="1"/>
        </p:nvSpPr>
        <p:spPr bwMode="auto">
          <a:xfrm>
            <a:off x="514355" y="3289300"/>
            <a:ext cx="7486650" cy="15487651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 anchor="ctr"/>
          <a:lstStyle/>
          <a:p>
            <a:endParaRPr lang="en-US" dirty="0"/>
          </a:p>
        </p:txBody>
      </p:sp>
      <p:sp>
        <p:nvSpPr>
          <p:cNvPr id="10246" name="Rectangle 6" descr="Parchment"/>
          <p:cNvSpPr>
            <a:spLocks noChangeArrowheads="1"/>
          </p:cNvSpPr>
          <p:nvPr userDrawn="1"/>
        </p:nvSpPr>
        <p:spPr bwMode="auto">
          <a:xfrm>
            <a:off x="8612188" y="3289300"/>
            <a:ext cx="7486650" cy="15487651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 anchor="ctr"/>
          <a:lstStyle/>
          <a:p>
            <a:endParaRPr lang="en-US" dirty="0"/>
          </a:p>
        </p:txBody>
      </p:sp>
      <p:sp>
        <p:nvSpPr>
          <p:cNvPr id="10247" name="Rectangle 7" descr="Parchment"/>
          <p:cNvSpPr>
            <a:spLocks noChangeArrowheads="1"/>
          </p:cNvSpPr>
          <p:nvPr userDrawn="1"/>
        </p:nvSpPr>
        <p:spPr bwMode="auto">
          <a:xfrm>
            <a:off x="16705264" y="3289300"/>
            <a:ext cx="15563851" cy="15487651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 anchor="ctr"/>
          <a:lstStyle/>
          <a:p>
            <a:endParaRPr lang="en-US" dirty="0"/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720733" y="742956"/>
            <a:ext cx="31443613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21" tIns="26109" rIns="52221" bIns="2610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2225" y="4232277"/>
            <a:ext cx="6223000" cy="14468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21" tIns="26109" rIns="52221" bIns="261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 userDrawn="1"/>
        </p:nvSpPr>
        <p:spPr bwMode="auto">
          <a:xfrm>
            <a:off x="29392563" y="18821405"/>
            <a:ext cx="3020352" cy="246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 dirty="0">
                <a:solidFill>
                  <a:srgbClr val="800000"/>
                </a:solidFill>
                <a:latin typeface="Comic Sans MS" pitchFamily="66" charset="0"/>
              </a:rPr>
              <a:t>Template provided by: 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522214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l" defTabSz="522214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2pPr>
      <a:lvl3pPr algn="l" defTabSz="522214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3pPr>
      <a:lvl4pPr algn="l" defTabSz="522214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4pPr>
      <a:lvl5pPr algn="l" defTabSz="522214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5pPr>
      <a:lvl6pPr marL="457134" algn="l" defTabSz="522214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6pPr>
      <a:lvl7pPr marL="914271" algn="l" defTabSz="522214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7pPr>
      <a:lvl8pPr marL="1371405" algn="l" defTabSz="522214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8pPr>
      <a:lvl9pPr marL="1828546" algn="l" defTabSz="522214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9pPr>
    </p:titleStyle>
    <p:bodyStyle>
      <a:lvl1pPr marL="195237" indent="-195237" algn="l" defTabSz="522214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22215" indent="-160314" algn="l" defTabSz="522214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652371" indent="-130157" algn="l" defTabSz="522214" rtl="0" fontAlgn="base">
        <a:spcBef>
          <a:spcPct val="20000"/>
        </a:spcBef>
        <a:spcAft>
          <a:spcPct val="0"/>
        </a:spcAft>
        <a:buChar char="•"/>
        <a:defRPr sz="1300">
          <a:solidFill>
            <a:schemeClr val="tx1"/>
          </a:solidFill>
          <a:latin typeface="+mn-lt"/>
        </a:defRPr>
      </a:lvl3pPr>
      <a:lvl4pPr marL="914271" indent="-130157" algn="l" defTabSz="522214" rtl="0" fontAlgn="base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1176175" indent="-131743" algn="l" defTabSz="522214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1633309" indent="-131743" algn="l" defTabSz="522214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090446" indent="-131743" algn="l" defTabSz="522214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2547580" indent="-131743" algn="l" defTabSz="522214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004714" indent="-131743" algn="l" defTabSz="522214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4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1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5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6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80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4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51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5" algn="l" defTabSz="91427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8573" y="14141773"/>
            <a:ext cx="12867325" cy="506063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7829" tIns="148915" rIns="297829" bIns="148915"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8568" y="14143619"/>
            <a:ext cx="32926968" cy="505878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7829" tIns="148915" rIns="297829" bIns="148915"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62656" y="1024128"/>
            <a:ext cx="27075384" cy="1536192"/>
          </a:xfrm>
          <a:prstGeom prst="rect">
            <a:avLst/>
          </a:prstGeom>
        </p:spPr>
        <p:txBody>
          <a:bodyPr vert="horz" lIns="297829" tIns="148915" rIns="297829" bIns="148915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62656" y="3081760"/>
            <a:ext cx="27075384" cy="10023577"/>
          </a:xfrm>
          <a:prstGeom prst="rect">
            <a:avLst/>
          </a:prstGeom>
        </p:spPr>
        <p:txBody>
          <a:bodyPr vert="horz" lIns="297829" tIns="148915" rIns="297829" bIns="14891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724205" y="16437255"/>
            <a:ext cx="7834579" cy="563270"/>
          </a:xfrm>
          <a:prstGeom prst="rect">
            <a:avLst/>
          </a:prstGeom>
        </p:spPr>
        <p:txBody>
          <a:bodyPr vert="horz" lIns="297829" tIns="148915" rIns="297829" bIns="148915" rtlCol="0" anchor="ctr"/>
          <a:lstStyle>
            <a:lvl1pPr algn="l">
              <a:defRPr sz="3900">
                <a:solidFill>
                  <a:srgbClr val="FFFFFF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November 14,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663050" y="17598342"/>
            <a:ext cx="17007840" cy="768096"/>
          </a:xfrm>
          <a:prstGeom prst="rect">
            <a:avLst/>
          </a:prstGeom>
        </p:spPr>
        <p:txBody>
          <a:bodyPr vert="horz" lIns="297829" tIns="148915" rIns="297829" bIns="148915" rtlCol="0" anchor="ctr"/>
          <a:lstStyle>
            <a:lvl1pPr algn="r">
              <a:defRPr sz="3300" cap="all" spc="651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243737" y="17278302"/>
            <a:ext cx="1810512" cy="1408176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29783" tIns="29783" rIns="29783" bIns="29783" rtlCol="0" anchor="ctr">
            <a:normAutofit/>
          </a:bodyPr>
          <a:lstStyle>
            <a:lvl1pPr algn="ctr">
              <a:defRPr sz="5400"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2"/>
          <p:cNvSpPr>
            <a:spLocks noChangeArrowheads="1"/>
          </p:cNvSpPr>
          <p:nvPr userDrawn="1"/>
        </p:nvSpPr>
        <p:spPr bwMode="auto">
          <a:xfrm>
            <a:off x="0" y="2889251"/>
            <a:ext cx="32918400" cy="1631315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 anchor="ctr"/>
          <a:lstStyle/>
          <a:p>
            <a:endParaRPr lang="en-US" dirty="0"/>
          </a:p>
        </p:txBody>
      </p:sp>
      <p:sp>
        <p:nvSpPr>
          <p:cNvPr id="10" name="Rectangle 3" descr="Parchment"/>
          <p:cNvSpPr>
            <a:spLocks noChangeArrowheads="1"/>
          </p:cNvSpPr>
          <p:nvPr userDrawn="1"/>
        </p:nvSpPr>
        <p:spPr bwMode="auto">
          <a:xfrm>
            <a:off x="24803105" y="3289300"/>
            <a:ext cx="7486650" cy="15487651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 anchor="ctr"/>
          <a:lstStyle/>
          <a:p>
            <a:endParaRPr lang="en-US" dirty="0"/>
          </a:p>
        </p:txBody>
      </p:sp>
      <p:sp>
        <p:nvSpPr>
          <p:cNvPr id="11" name="Rectangle 4"/>
          <p:cNvSpPr>
            <a:spLocks noChangeArrowheads="1"/>
          </p:cNvSpPr>
          <p:nvPr userDrawn="1"/>
        </p:nvSpPr>
        <p:spPr bwMode="auto">
          <a:xfrm>
            <a:off x="0" y="11117"/>
            <a:ext cx="32918400" cy="2784474"/>
          </a:xfrm>
          <a:prstGeom prst="rect">
            <a:avLst/>
          </a:prstGeom>
          <a:solidFill>
            <a:srgbClr val="D8B08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 anchor="ctr"/>
          <a:lstStyle/>
          <a:p>
            <a:endParaRPr lang="en-US" dirty="0"/>
          </a:p>
        </p:txBody>
      </p:sp>
      <p:sp>
        <p:nvSpPr>
          <p:cNvPr id="12" name="Rectangle 5"/>
          <p:cNvSpPr>
            <a:spLocks noChangeArrowheads="1"/>
          </p:cNvSpPr>
          <p:nvPr userDrawn="1"/>
        </p:nvSpPr>
        <p:spPr bwMode="auto">
          <a:xfrm>
            <a:off x="0" y="2789240"/>
            <a:ext cx="32918400" cy="76199"/>
          </a:xfrm>
          <a:prstGeom prst="rect">
            <a:avLst/>
          </a:prstGeom>
          <a:solidFill>
            <a:srgbClr val="660000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 anchor="ctr"/>
          <a:lstStyle/>
          <a:p>
            <a:endParaRPr lang="en-US" dirty="0"/>
          </a:p>
        </p:txBody>
      </p:sp>
      <p:sp>
        <p:nvSpPr>
          <p:cNvPr id="13" name="Rectangle 6" descr="Parchment"/>
          <p:cNvSpPr>
            <a:spLocks noChangeArrowheads="1"/>
          </p:cNvSpPr>
          <p:nvPr userDrawn="1"/>
        </p:nvSpPr>
        <p:spPr bwMode="auto">
          <a:xfrm>
            <a:off x="514355" y="3289300"/>
            <a:ext cx="7486650" cy="15487651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 anchor="ctr"/>
          <a:lstStyle/>
          <a:p>
            <a:endParaRPr lang="en-US" dirty="0"/>
          </a:p>
        </p:txBody>
      </p:sp>
      <p:sp>
        <p:nvSpPr>
          <p:cNvPr id="14" name="Rectangle 7" descr="Parchment"/>
          <p:cNvSpPr>
            <a:spLocks noChangeArrowheads="1"/>
          </p:cNvSpPr>
          <p:nvPr userDrawn="1"/>
        </p:nvSpPr>
        <p:spPr bwMode="auto">
          <a:xfrm>
            <a:off x="8610604" y="3289300"/>
            <a:ext cx="7486650" cy="15487651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 anchor="ctr"/>
          <a:lstStyle/>
          <a:p>
            <a:endParaRPr lang="en-US" dirty="0"/>
          </a:p>
        </p:txBody>
      </p:sp>
      <p:sp>
        <p:nvSpPr>
          <p:cNvPr id="15" name="Rectangle 8" descr="Parchment"/>
          <p:cNvSpPr>
            <a:spLocks noChangeArrowheads="1"/>
          </p:cNvSpPr>
          <p:nvPr userDrawn="1"/>
        </p:nvSpPr>
        <p:spPr bwMode="auto">
          <a:xfrm>
            <a:off x="16706857" y="3289300"/>
            <a:ext cx="7486650" cy="15487651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 anchor="ctr"/>
          <a:lstStyle/>
          <a:p>
            <a:endParaRPr lang="en-US" dirty="0"/>
          </a:p>
        </p:txBody>
      </p:sp>
      <p:sp>
        <p:nvSpPr>
          <p:cNvPr id="16" name="Text Box 20"/>
          <p:cNvSpPr txBox="1">
            <a:spLocks noChangeArrowheads="1"/>
          </p:cNvSpPr>
          <p:nvPr userDrawn="1"/>
        </p:nvSpPr>
        <p:spPr bwMode="auto">
          <a:xfrm>
            <a:off x="29392563" y="18821405"/>
            <a:ext cx="3020352" cy="246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7" tIns="45713" rIns="91427" bIns="45713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 dirty="0">
                <a:solidFill>
                  <a:srgbClr val="800000"/>
                </a:solidFill>
                <a:latin typeface="Comic Sans MS" pitchFamily="66" charset="0"/>
              </a:rPr>
              <a:t>Template provided by: 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txStyles>
    <p:titleStyle>
      <a:lvl1pPr algn="l" defTabSz="2978292" rtl="0" eaLnBrk="1" latinLnBrk="0" hangingPunct="1">
        <a:spcBef>
          <a:spcPct val="0"/>
        </a:spcBef>
        <a:buNone/>
        <a:defRPr sz="91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16860" indent="-1116860" algn="l" defTabSz="2978292" rtl="0" eaLnBrk="1" latinLnBrk="0" hangingPunct="1">
        <a:spcBef>
          <a:spcPts val="2606"/>
        </a:spcBef>
        <a:buFont typeface="Arial" pitchFamily="34" charset="0"/>
        <a:buNone/>
        <a:defRPr sz="5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65876" indent="-565876" algn="l" defTabSz="2978292" rtl="0" eaLnBrk="1" latinLnBrk="0" hangingPunct="1">
        <a:spcBef>
          <a:spcPts val="977"/>
        </a:spcBef>
        <a:buClr>
          <a:schemeClr val="accent2"/>
        </a:buClr>
        <a:buFont typeface="Wingdings" pitchFamily="2" charset="2"/>
        <a:buChar char="§"/>
        <a:defRPr sz="5200" kern="1200">
          <a:solidFill>
            <a:schemeClr val="tx1"/>
          </a:solidFill>
          <a:latin typeface="+mn-lt"/>
          <a:ea typeface="+mn-ea"/>
          <a:cs typeface="+mn-cs"/>
        </a:defRPr>
      </a:lvl2pPr>
      <a:lvl3pPr marL="1310449" indent="-536093" algn="l" defTabSz="2978292" rtl="0" eaLnBrk="1" latinLnBrk="0" hangingPunct="1">
        <a:spcBef>
          <a:spcPts val="977"/>
        </a:spcBef>
        <a:buClr>
          <a:schemeClr val="accent2"/>
        </a:buClr>
        <a:buFont typeface="Wingdings" pitchFamily="2" charset="2"/>
        <a:buChar char="§"/>
        <a:defRPr sz="5200" kern="1200">
          <a:solidFill>
            <a:schemeClr val="tx1"/>
          </a:solidFill>
          <a:latin typeface="+mn-lt"/>
          <a:ea typeface="+mn-ea"/>
          <a:cs typeface="+mn-cs"/>
        </a:defRPr>
      </a:lvl3pPr>
      <a:lvl4pPr marL="2055022" indent="-536093" algn="l" defTabSz="2978292" rtl="0" eaLnBrk="1" latinLnBrk="0" hangingPunct="1">
        <a:spcBef>
          <a:spcPts val="977"/>
        </a:spcBef>
        <a:buClr>
          <a:schemeClr val="accent2"/>
        </a:buClr>
        <a:buFont typeface="Wingdings" pitchFamily="2" charset="2"/>
        <a:buChar char="§"/>
        <a:defRPr sz="5200" kern="1200">
          <a:solidFill>
            <a:schemeClr val="tx1"/>
          </a:solidFill>
          <a:latin typeface="+mn-lt"/>
          <a:ea typeface="+mn-ea"/>
          <a:cs typeface="+mn-cs"/>
        </a:defRPr>
      </a:lvl4pPr>
      <a:lvl5pPr marL="2799595" indent="-565876" algn="l" defTabSz="2978292" rtl="0" eaLnBrk="1" latinLnBrk="0" hangingPunct="1">
        <a:spcBef>
          <a:spcPts val="977"/>
        </a:spcBef>
        <a:buClr>
          <a:schemeClr val="accent2"/>
        </a:buClr>
        <a:buFont typeface="Wingdings" pitchFamily="2" charset="2"/>
        <a:buChar char="§"/>
        <a:defRPr sz="5200" kern="1200">
          <a:solidFill>
            <a:schemeClr val="tx1"/>
          </a:solidFill>
          <a:latin typeface="+mn-lt"/>
          <a:ea typeface="+mn-ea"/>
          <a:cs typeface="+mn-cs"/>
        </a:defRPr>
      </a:lvl5pPr>
      <a:lvl6pPr marL="3573951" indent="-565876" algn="l" defTabSz="2978292" rtl="0" eaLnBrk="1" latinLnBrk="0" hangingPunct="1">
        <a:spcBef>
          <a:spcPts val="977"/>
        </a:spcBef>
        <a:buClr>
          <a:schemeClr val="accent2"/>
        </a:buClr>
        <a:buFont typeface="Wingdings" pitchFamily="2" charset="2"/>
        <a:buChar char="§"/>
        <a:defRPr sz="4600" kern="1200">
          <a:solidFill>
            <a:schemeClr val="tx1"/>
          </a:solidFill>
          <a:latin typeface="+mn-lt"/>
          <a:ea typeface="+mn-ea"/>
          <a:cs typeface="+mn-cs"/>
        </a:defRPr>
      </a:lvl6pPr>
      <a:lvl7pPr marL="4407873" indent="-536093" algn="l" defTabSz="2978292" rtl="0" eaLnBrk="1" latinLnBrk="0" hangingPunct="1">
        <a:spcBef>
          <a:spcPts val="977"/>
        </a:spcBef>
        <a:buClr>
          <a:schemeClr val="accent2"/>
        </a:buClr>
        <a:buFont typeface="Wingdings" pitchFamily="2" charset="2"/>
        <a:buChar char="§"/>
        <a:defRPr sz="4600" kern="1200">
          <a:solidFill>
            <a:schemeClr val="tx1"/>
          </a:solidFill>
          <a:latin typeface="+mn-lt"/>
          <a:ea typeface="+mn-ea"/>
          <a:cs typeface="+mn-cs"/>
        </a:defRPr>
      </a:lvl7pPr>
      <a:lvl8pPr marL="5152446" indent="-536093" algn="l" defTabSz="2978292" rtl="0" eaLnBrk="1" latinLnBrk="0" hangingPunct="1">
        <a:spcBef>
          <a:spcPts val="977"/>
        </a:spcBef>
        <a:buClr>
          <a:schemeClr val="accent2"/>
        </a:buClr>
        <a:buFont typeface="Wingdings" pitchFamily="2" charset="2"/>
        <a:buChar char="§"/>
        <a:defRPr sz="4600" kern="1200">
          <a:solidFill>
            <a:schemeClr val="tx1"/>
          </a:solidFill>
          <a:latin typeface="+mn-lt"/>
          <a:ea typeface="+mn-ea"/>
          <a:cs typeface="+mn-cs"/>
        </a:defRPr>
      </a:lvl8pPr>
      <a:lvl9pPr marL="5837453" indent="-536093" algn="l" defTabSz="2978292" rtl="0" eaLnBrk="1" latinLnBrk="0" hangingPunct="1">
        <a:spcBef>
          <a:spcPts val="977"/>
        </a:spcBef>
        <a:buClr>
          <a:schemeClr val="accent2"/>
        </a:buClr>
        <a:buFont typeface="Wingdings" pitchFamily="2" charset="2"/>
        <a:buChar char="§"/>
        <a:defRPr sz="4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78292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1pPr>
      <a:lvl2pPr marL="1489146" algn="l" defTabSz="2978292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2pPr>
      <a:lvl3pPr marL="2978292" algn="l" defTabSz="2978292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3pPr>
      <a:lvl4pPr marL="4467438" algn="l" defTabSz="2978292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4pPr>
      <a:lvl5pPr marL="5956584" algn="l" defTabSz="2978292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5pPr>
      <a:lvl6pPr marL="7445731" algn="l" defTabSz="2978292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6pPr>
      <a:lvl7pPr marL="8934877" algn="l" defTabSz="2978292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7pPr>
      <a:lvl8pPr marL="10424023" algn="l" defTabSz="2978292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8pPr>
      <a:lvl9pPr marL="11913169" algn="l" defTabSz="2978292" rtl="0" eaLnBrk="1" latinLnBrk="0" hangingPunct="1">
        <a:defRPr sz="5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544514" y="152403"/>
            <a:ext cx="31749682" cy="2631475"/>
          </a:xfrm>
          <a:prstGeom prst="rect">
            <a:avLst/>
          </a:prstGeom>
          <a:solidFill>
            <a:schemeClr val="accent2"/>
          </a:solidFill>
          <a:ln w="762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 lIns="91388" tIns="91433" rIns="91388" bIns="91433">
            <a:spAutoFit/>
          </a:bodyPr>
          <a:lstStyle/>
          <a:p>
            <a:pPr algn="ctr" defTabSz="2665037"/>
            <a:r>
              <a:rPr lang="en-US" sz="7200" b="1" dirty="0" smtClean="0">
                <a:solidFill>
                  <a:schemeClr val="bg1"/>
                </a:solidFill>
              </a:rPr>
              <a:t>AmnioFix® </a:t>
            </a:r>
            <a:r>
              <a:rPr lang="en-US" sz="7200" b="1" dirty="0">
                <a:solidFill>
                  <a:schemeClr val="bg1"/>
                </a:solidFill>
              </a:rPr>
              <a:t>Regenerative Injection in Achilles Tendinopathy</a:t>
            </a:r>
            <a:endParaRPr lang="en-US" sz="7200" dirty="0">
              <a:solidFill>
                <a:schemeClr val="bg1"/>
              </a:solidFill>
            </a:endParaRPr>
          </a:p>
          <a:p>
            <a:pPr algn="ctr" defTabSz="2665037"/>
            <a:endParaRPr lang="en-US" sz="29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defTabSz="2665037"/>
            <a:r>
              <a:rPr lang="en-US" sz="29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Alberto Abrebaya DPM, DABPS, </a:t>
            </a:r>
            <a:r>
              <a:rPr lang="en-US" sz="29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FAPWCA								West Palm Beach VA</a:t>
            </a:r>
            <a:endParaRPr lang="en-US" sz="29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defTabSz="2665037"/>
            <a:endParaRPr lang="en-US" sz="29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16" name="Rectangle 68"/>
          <p:cNvSpPr>
            <a:spLocks noChangeArrowheads="1"/>
          </p:cNvSpPr>
          <p:nvPr/>
        </p:nvSpPr>
        <p:spPr bwMode="auto">
          <a:xfrm>
            <a:off x="20893090" y="14839950"/>
            <a:ext cx="2381249" cy="2293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7" tIns="45713" rIns="91427" bIns="45713"/>
          <a:lstStyle/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ounded Rectangle 1"/>
          <p:cNvSpPr/>
          <p:nvPr/>
        </p:nvSpPr>
        <p:spPr bwMode="auto">
          <a:xfrm>
            <a:off x="544514" y="2971800"/>
            <a:ext cx="7586024" cy="981075"/>
          </a:xfrm>
          <a:prstGeom prst="roundRect">
            <a:avLst/>
          </a:prstGeom>
          <a:solidFill>
            <a:schemeClr val="tx1"/>
          </a:solidFill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27" tIns="45713" rIns="91427" bIns="45713" numCol="1" rtlCol="0" anchor="ctr" anchorCtr="0" compatLnSpc="1">
            <a:prstTxWarp prst="textNoShape">
              <a:avLst/>
            </a:prstTxWarp>
          </a:bodyPr>
          <a:lstStyle/>
          <a:p>
            <a:pPr algn="ctr" defTabSz="2977732"/>
            <a:r>
              <a:rPr lang="en-US" sz="48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Background and Purpose</a:t>
            </a:r>
            <a:endParaRPr lang="en-US" sz="48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2126" y="3967524"/>
            <a:ext cx="7586023" cy="6386350"/>
          </a:xfrm>
          <a:prstGeom prst="rect">
            <a:avLst/>
          </a:prstGeom>
          <a:solidFill>
            <a:schemeClr val="bg1"/>
          </a:solidFill>
          <a:ln w="57150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7" tIns="45713" rIns="91427" bIns="45713" rtlCol="0">
            <a:spAutoFit/>
          </a:bodyPr>
          <a:lstStyle/>
          <a:p>
            <a:pPr marL="457200" marR="0" indent="-457200" algn="just"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en-US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F</a:t>
            </a:r>
            <a:r>
              <a:rPr lang="en-US" sz="2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or </a:t>
            </a:r>
            <a:r>
              <a:rPr lang="en-US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varying anatomical reasons, </a:t>
            </a:r>
            <a:r>
              <a:rPr lang="en-US" sz="2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the </a:t>
            </a:r>
            <a:r>
              <a:rPr lang="en-US" sz="2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Achilles tendon </a:t>
            </a:r>
            <a:r>
              <a:rPr lang="en-US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is subject to tendinosis, insertional enthesitis and intrasubstance tears with tendinopathy.  </a:t>
            </a:r>
            <a:endParaRPr lang="en-US" sz="2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457200" marR="0" indent="-457200" algn="just"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Injectable, micronized dehydrated human amnion/chorion membrane (AmnioFix®, MiMedx, Marietta, GA) </a:t>
            </a:r>
            <a:r>
              <a:rPr lang="en-US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delivers essential growth factors and extracellular matrix proteins, collagen, </a:t>
            </a:r>
            <a:r>
              <a:rPr lang="en-US" sz="2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and reduces Inflammation. </a:t>
            </a:r>
          </a:p>
          <a:p>
            <a:pPr marL="457200" marR="0" indent="-457200" algn="just"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A previous study in patients with plantar fasciitis has shown that treatment with AmnioFix</a:t>
            </a:r>
            <a:r>
              <a:rPr lang="en-US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®</a:t>
            </a:r>
            <a:r>
              <a:rPr lang="en-US" sz="2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improves </a:t>
            </a:r>
            <a:r>
              <a:rPr lang="en-US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functional rates and subjective pain scales from enhanced soft tissue </a:t>
            </a:r>
            <a:r>
              <a:rPr lang="en-US" sz="2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healing.</a:t>
            </a:r>
            <a:r>
              <a:rPr lang="en-US" sz="2400" baseline="30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1</a:t>
            </a:r>
            <a:r>
              <a:rPr lang="en-US" sz="2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</a:p>
          <a:p>
            <a:pPr marL="457200" marR="0" indent="-457200" algn="just"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Our </a:t>
            </a:r>
            <a:r>
              <a:rPr lang="en-US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purpose is to discern the </a:t>
            </a:r>
            <a:r>
              <a:rPr lang="en-US" sz="2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effectiveness </a:t>
            </a:r>
            <a:r>
              <a:rPr lang="en-US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of </a:t>
            </a:r>
            <a:r>
              <a:rPr lang="en-US" sz="2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AmnioFix</a:t>
            </a:r>
            <a:r>
              <a:rPr lang="en-US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®</a:t>
            </a:r>
            <a:r>
              <a:rPr lang="en-US" sz="2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for treatment of </a:t>
            </a:r>
            <a:r>
              <a:rPr lang="en-US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Tendoachilles enthesopathy and tendinopathy</a:t>
            </a:r>
            <a:r>
              <a:rPr lang="en-US" sz="2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</a:t>
            </a:r>
            <a:endParaRPr lang="en-US" sz="24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72125" y="10265053"/>
            <a:ext cx="16139475" cy="981075"/>
          </a:xfrm>
          <a:prstGeom prst="roundRect">
            <a:avLst/>
          </a:prstGeom>
          <a:solidFill>
            <a:schemeClr val="tx1"/>
          </a:solidFill>
          <a:ln w="5715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3" rIns="91427" bIns="45713" rtlCol="0" anchor="ctr"/>
          <a:lstStyle/>
          <a:p>
            <a:pPr algn="ctr"/>
            <a:r>
              <a:rPr lang="en-US" sz="5400" b="1" dirty="0">
                <a:latin typeface="+mj-lt"/>
                <a:cs typeface="Arial" pitchFamily="34" charset="0"/>
              </a:rPr>
              <a:t>Methods</a:t>
            </a:r>
          </a:p>
        </p:txBody>
      </p:sp>
      <p:sp>
        <p:nvSpPr>
          <p:cNvPr id="2049" name="Rounded Rectangle 2048"/>
          <p:cNvSpPr/>
          <p:nvPr/>
        </p:nvSpPr>
        <p:spPr>
          <a:xfrm>
            <a:off x="17449800" y="16219490"/>
            <a:ext cx="14797091" cy="914399"/>
          </a:xfrm>
          <a:prstGeom prst="roundRect">
            <a:avLst/>
          </a:prstGeom>
          <a:solidFill>
            <a:schemeClr val="tx1"/>
          </a:solidFill>
          <a:ln w="5715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3" rIns="91427" bIns="45713" rtlCol="0" anchor="ctr"/>
          <a:lstStyle/>
          <a:p>
            <a:pPr algn="ctr"/>
            <a:r>
              <a:rPr lang="en-US" sz="5400" b="1" dirty="0" smtClean="0">
                <a:latin typeface="+mj-lt"/>
                <a:cs typeface="Arial" pitchFamily="34" charset="0"/>
              </a:rPr>
              <a:t>Conclusion</a:t>
            </a:r>
            <a:endParaRPr lang="en-US" sz="5400" b="1" dirty="0">
              <a:latin typeface="+mj-lt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6877" y="11336785"/>
            <a:ext cx="7776523" cy="7848302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US" sz="2400" dirty="0"/>
              <a:t>Twenty-six feet of 22 consecutive patients with MRI-evidenced Achilles tendinosis and tendinopathy of moderate to high degree were </a:t>
            </a:r>
            <a:r>
              <a:rPr lang="en-US" sz="2400" dirty="0" smtClean="0"/>
              <a:t>treated </a:t>
            </a:r>
            <a:r>
              <a:rPr lang="en-US" sz="2400" dirty="0"/>
              <a:t>with AmnioFix®. 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US" sz="2400" dirty="0" smtClean="0"/>
              <a:t>Treatment </a:t>
            </a:r>
            <a:r>
              <a:rPr lang="en-US" sz="2400" dirty="0"/>
              <a:t>with </a:t>
            </a:r>
            <a:r>
              <a:rPr lang="en-US" sz="2400" dirty="0" smtClean="0"/>
              <a:t>AmnioFix</a:t>
            </a:r>
            <a:r>
              <a:rPr lang="en-US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®</a:t>
            </a:r>
            <a:r>
              <a:rPr lang="en-US" sz="2400" dirty="0" smtClean="0"/>
              <a:t> </a:t>
            </a:r>
            <a:r>
              <a:rPr lang="en-US" sz="2400" dirty="0"/>
              <a:t>was initiated in the second or third subsequent visits approximately 30 to 45 days post initial diagnosis. 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US" sz="2400" dirty="0" smtClean="0"/>
              <a:t>The </a:t>
            </a:r>
            <a:r>
              <a:rPr lang="en-US" sz="2400" dirty="0"/>
              <a:t>technique for injection was preceded by antisepsis of the injection site  involved and placement of sterile field. 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US" sz="2400" dirty="0" smtClean="0"/>
              <a:t>The injection consisted of </a:t>
            </a:r>
            <a:r>
              <a:rPr lang="en-US" sz="2400" dirty="0" smtClean="0"/>
              <a:t>100 mg </a:t>
            </a:r>
            <a:r>
              <a:rPr lang="en-US" sz="2400" dirty="0"/>
              <a:t>of AmnioFix® reconstituted in 2mL of 1% Lidocaine plain. </a:t>
            </a:r>
            <a:endParaRPr lang="en-US" sz="2400" dirty="0" smtClean="0"/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US" sz="2400" dirty="0" smtClean="0"/>
              <a:t>A </a:t>
            </a:r>
            <a:r>
              <a:rPr lang="en-US" sz="2400" dirty="0"/>
              <a:t>hypodermic injection using a sterile 25 or </a:t>
            </a:r>
            <a:r>
              <a:rPr lang="en-US" sz="2400"/>
              <a:t>27 </a:t>
            </a:r>
            <a:r>
              <a:rPr lang="en-US" sz="2400" smtClean="0"/>
              <a:t>gauge </a:t>
            </a:r>
            <a:r>
              <a:rPr lang="en-US" sz="2400" dirty="0" smtClean="0"/>
              <a:t>needle </a:t>
            </a:r>
            <a:r>
              <a:rPr lang="en-US" sz="2400" dirty="0"/>
              <a:t>through the substance of the Tendoachilles into the previously identified pathologic region of hypertrophic tendinopathy at the critical zone and/or the insertional enthesopathic region. </a:t>
            </a:r>
            <a:endParaRPr lang="en-US" sz="2400" dirty="0" smtClean="0"/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US" sz="2400" dirty="0"/>
              <a:t>72.7% of patients (16/22) with Achilles tendinopathy treated with AmnioFix</a:t>
            </a:r>
            <a:r>
              <a:rPr lang="en-US" sz="2400" dirty="0">
                <a:latin typeface="Arial"/>
                <a:cs typeface="Arial"/>
              </a:rPr>
              <a:t>® experienced decreased pain with corresponding increases in activity and function</a:t>
            </a:r>
            <a:r>
              <a:rPr lang="en-US" sz="2400" dirty="0" smtClean="0">
                <a:latin typeface="Arial"/>
                <a:cs typeface="Arial"/>
              </a:rPr>
              <a:t>.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8915400" y="2957244"/>
            <a:ext cx="23378795" cy="981075"/>
          </a:xfrm>
          <a:prstGeom prst="roundRect">
            <a:avLst/>
          </a:prstGeom>
          <a:solidFill>
            <a:schemeClr val="tx1"/>
          </a:solidFill>
          <a:ln w="5715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3" rIns="91427" bIns="45713" rtlCol="0" anchor="ctr"/>
          <a:lstStyle/>
          <a:p>
            <a:pPr algn="ctr"/>
            <a:r>
              <a:rPr lang="en-US" sz="5400" b="1" dirty="0" smtClean="0">
                <a:latin typeface="+mj-lt"/>
                <a:cs typeface="Arial" pitchFamily="34" charset="0"/>
              </a:rPr>
              <a:t>Results</a:t>
            </a:r>
            <a:endParaRPr lang="en-US" sz="5400" b="1" dirty="0">
              <a:latin typeface="+mj-lt"/>
              <a:cs typeface="Arial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04096"/>
              </p:ext>
            </p:extLst>
          </p:nvPr>
        </p:nvGraphicFramePr>
        <p:xfrm>
          <a:off x="17373600" y="4219897"/>
          <a:ext cx="14775498" cy="11770011"/>
        </p:xfrm>
        <a:graphic>
          <a:graphicData uri="http://schemas.openxmlformats.org/drawingml/2006/table">
            <a:tbl>
              <a:tblPr/>
              <a:tblGrid>
                <a:gridCol w="1055392"/>
                <a:gridCol w="2755131"/>
                <a:gridCol w="2877334"/>
                <a:gridCol w="2177442"/>
                <a:gridCol w="2177442"/>
                <a:gridCol w="2332973"/>
                <a:gridCol w="1399784"/>
              </a:tblGrid>
              <a:tr h="855117"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Client</a:t>
                      </a:r>
                      <a:endParaRPr lang="en-US" sz="2000" b="1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614" marR="27614" marT="8236" marB="8236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  Laterality</a:t>
                      </a:r>
                      <a:endParaRPr lang="en-US" sz="2000" b="1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191" marR="25191" marT="8236" marB="8236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Diagnosis</a:t>
                      </a:r>
                    </a:p>
                  </a:txBody>
                  <a:tcPr marL="25191" marR="25191" marT="8236" marB="8236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Pain </a:t>
                      </a:r>
                      <a:r>
                        <a:rPr lang="en-US" sz="2000" b="1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Rating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Start—Finish</a:t>
                      </a:r>
                    </a:p>
                  </a:txBody>
                  <a:tcPr marL="25191" marR="25191" marT="8236" marB="8236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 </a:t>
                      </a:r>
                      <a:r>
                        <a:rPr lang="en-US" sz="2000" b="1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rating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Start—Finish</a:t>
                      </a:r>
                    </a:p>
                  </a:txBody>
                  <a:tcPr marL="25191" marR="25191" marT="8236" marB="8236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Function</a:t>
                      </a:r>
                      <a:r>
                        <a:rPr lang="en-US" sz="2000" b="1" kern="14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rating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Start—Finish</a:t>
                      </a:r>
                    </a:p>
                  </a:txBody>
                  <a:tcPr marL="25191" marR="25191" marT="8236" marB="8236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</a:t>
                      </a:r>
                      <a:r>
                        <a:rPr lang="en-US" sz="2000" b="1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dose</a:t>
                      </a:r>
                      <a:endParaRPr lang="en-US" sz="2000" b="1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191" marR="27614" marT="8236" marB="8236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</a:tr>
              <a:tr h="436317"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0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614" marR="27614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n-US" sz="20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         left</a:t>
                      </a:r>
                      <a:endParaRPr lang="en-US" sz="20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TENDINOSIS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ENTHESOPATHY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            </a:t>
                      </a: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             </a:t>
                      </a: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 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             </a:t>
                      </a: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 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1.25  G   </a:t>
                      </a:r>
                    </a:p>
                  </a:txBody>
                  <a:tcPr marL="25191" marR="27614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436317"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20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614" marR="27614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n-US" sz="20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        right  </a:t>
                      </a:r>
                      <a:endParaRPr lang="en-US" sz="20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TENDINOPATHY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SUBSTANCE TEAR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8             1    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2               5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2               5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1.25  G   </a:t>
                      </a:r>
                    </a:p>
                  </a:txBody>
                  <a:tcPr marL="25191" marR="27614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436317"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20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614" marR="27614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n-US" sz="20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       right/left</a:t>
                      </a:r>
                      <a:endParaRPr lang="en-US" sz="20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TENDINOSIS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ENTHESOPATHY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7             0 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2               5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2               5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1.25  G   </a:t>
                      </a:r>
                    </a:p>
                  </a:txBody>
                  <a:tcPr marL="25191" marR="27614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436317"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20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614" marR="27614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n-US" sz="20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       right/left</a:t>
                      </a:r>
                      <a:endParaRPr lang="en-US" sz="20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TENDINOSIS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ENTHESOPATHY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10            2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1               5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1               5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1.25  G   </a:t>
                      </a:r>
                    </a:p>
                  </a:txBody>
                  <a:tcPr marL="25191" marR="27614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436317"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20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614" marR="27614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n-US" sz="20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       right/left</a:t>
                      </a:r>
                      <a:endParaRPr lang="en-US" sz="20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TENDINOSIS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ENTHESOPATHY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9              1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0               4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0               4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1.25  G   </a:t>
                      </a:r>
                    </a:p>
                  </a:txBody>
                  <a:tcPr marL="25191" marR="27614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436317"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20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614" marR="27614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n-US" sz="20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      right/left</a:t>
                      </a:r>
                      <a:endParaRPr lang="en-US" sz="20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TENDINOPATHY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SUBSTANCE TEAR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7              1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1               5 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1               5 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1.25  G   </a:t>
                      </a:r>
                    </a:p>
                  </a:txBody>
                  <a:tcPr marL="25191" marR="27614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436317"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20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614" marR="27614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n-US" sz="20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        right  </a:t>
                      </a:r>
                      <a:endParaRPr lang="en-US" sz="20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TENDINOPATHY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SUBSTANCE TEAR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9               2   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0               4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0               4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1.25  G   </a:t>
                      </a:r>
                    </a:p>
                  </a:txBody>
                  <a:tcPr marL="25191" marR="27614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436317"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20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614" marR="27614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n-US" sz="20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       right/left</a:t>
                      </a:r>
                      <a:endParaRPr lang="en-US" sz="20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TENDINOSIS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ENTHESOPATHY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7               0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1               4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1               4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1.25  G   </a:t>
                      </a:r>
                    </a:p>
                  </a:txBody>
                  <a:tcPr marL="25191" marR="27614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436317"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20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614" marR="27614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59 </a:t>
                      </a:r>
                      <a:r>
                        <a:rPr lang="en-US" sz="20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left</a:t>
                      </a:r>
                      <a:endParaRPr lang="en-US" sz="20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TENDINOSIS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ENTHESOPATHY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8               1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0               4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0               4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1.25  G   </a:t>
                      </a:r>
                    </a:p>
                  </a:txBody>
                  <a:tcPr marL="25191" marR="27614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436317"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20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614" marR="27614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n-US" sz="20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        right/left    </a:t>
                      </a:r>
                      <a:endParaRPr lang="en-US" sz="20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TENDINOPATHY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SUBSTANCE TEAR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8                2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1               5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1               5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1.25  G   </a:t>
                      </a:r>
                    </a:p>
                  </a:txBody>
                  <a:tcPr marL="25191" marR="27614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436317"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US" sz="20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614" marR="27614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20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         right/left</a:t>
                      </a:r>
                      <a:endParaRPr lang="en-US" sz="20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TENDINOSIS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ENTHESOPATHY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9                3 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0               4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0               4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1.25  G   </a:t>
                      </a:r>
                    </a:p>
                  </a:txBody>
                  <a:tcPr marL="25191" marR="27614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436317"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US" sz="20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614" marR="27614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20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         right  </a:t>
                      </a:r>
                      <a:endParaRPr lang="en-US" sz="20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TENDINOPATHY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SUBSTANCE TEAR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8                2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0               5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0               5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1.25  G   </a:t>
                      </a:r>
                    </a:p>
                  </a:txBody>
                  <a:tcPr marL="25191" marR="27614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436317"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US" sz="20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614" marR="27614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53 </a:t>
                      </a:r>
                      <a:r>
                        <a:rPr lang="en-US" sz="20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right  </a:t>
                      </a:r>
                      <a:endParaRPr lang="en-US" sz="20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TENDINOSIS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ENTHESOPATHY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10               1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1               5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1               5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1.25  G   </a:t>
                      </a:r>
                    </a:p>
                  </a:txBody>
                  <a:tcPr marL="25191" marR="27614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436317"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US" sz="20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614" marR="27614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20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        right/left</a:t>
                      </a:r>
                      <a:endParaRPr lang="en-US" sz="20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TENDINOSIS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ENTHESOPATHY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9                 3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1               4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1               4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1.25  G   </a:t>
                      </a:r>
                    </a:p>
                  </a:txBody>
                  <a:tcPr marL="25191" marR="27614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436317"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20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614" marR="27614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20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        right/left</a:t>
                      </a:r>
                      <a:endParaRPr lang="en-US" sz="20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TENDINOPATHY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SUBSTANCE TEAR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8                1 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0               4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0               4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1.25  G   </a:t>
                      </a:r>
                    </a:p>
                  </a:txBody>
                  <a:tcPr marL="25191" marR="27614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436317"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US" sz="20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614" marR="27614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72 </a:t>
                      </a:r>
                      <a:r>
                        <a:rPr lang="en-US" sz="20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right/left</a:t>
                      </a:r>
                      <a:endParaRPr lang="en-US" sz="20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TENDINOSIS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ENTHESOPATHY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10                 2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               </a:t>
                      </a:r>
                      <a:r>
                        <a:rPr lang="en-US" sz="2000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20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1                 5</a:t>
                      </a: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2.0 G</a:t>
                      </a:r>
                    </a:p>
                  </a:txBody>
                  <a:tcPr marL="25191" marR="27614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34850">
                <a:tc gridSpan="3"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                        Mean</a:t>
                      </a:r>
                      <a:endParaRPr lang="en-US" sz="2000" b="1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614" marR="27614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191" marR="25191" marT="25191" marB="25191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191" marR="25191" marT="25191" marB="25191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8.4            1.5</a:t>
                      </a:r>
                      <a:endParaRPr lang="en-US" sz="2000" b="1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0.75    </a:t>
                      </a:r>
                      <a:r>
                        <a:rPr lang="en-US" sz="2000" b="1" kern="14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en-US" sz="2000" b="1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4.6</a:t>
                      </a:r>
                      <a:endParaRPr lang="en-US" sz="2000" b="1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0.75           4.6</a:t>
                      </a:r>
                      <a:endParaRPr lang="en-US" sz="2000" b="1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191" marR="25191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1489146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2978292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4467438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5956584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7445731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8934877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10424023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11913169" algn="l" defTabSz="2978292" rtl="0" eaLnBrk="1" latinLnBrk="0" hangingPunct="1">
                        <a:defRPr sz="59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kern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191" marR="27614" marT="25191" marB="2519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8686800" y="18088432"/>
            <a:ext cx="7936543" cy="990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>
              <a:spcBef>
                <a:spcPts val="0"/>
              </a:spcBef>
              <a:spcAft>
                <a:spcPts val="1000"/>
              </a:spcAft>
            </a:pPr>
            <a:r>
              <a:rPr lang="en-US" sz="1400" b="1" i="1" dirty="0" smtClean="0">
                <a:latin typeface="Arial"/>
                <a:ea typeface="Calibri"/>
                <a:cs typeface="Times New Roman"/>
              </a:rPr>
              <a:t>Reference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sz="1200" dirty="0" smtClean="0">
                <a:latin typeface="Arial"/>
                <a:ea typeface="Calibri"/>
                <a:cs typeface="Times New Roman"/>
              </a:rPr>
              <a:t>Zelen </a:t>
            </a:r>
            <a:r>
              <a:rPr lang="en-US" sz="1200" dirty="0">
                <a:latin typeface="Arial"/>
                <a:ea typeface="Calibri"/>
                <a:cs typeface="Times New Roman"/>
              </a:rPr>
              <a:t>CM, Poka A, Andrews J. Prospective, </a:t>
            </a:r>
            <a:r>
              <a:rPr lang="en-US" sz="1200" dirty="0" smtClean="0">
                <a:latin typeface="Arial"/>
                <a:ea typeface="Calibri"/>
                <a:cs typeface="Times New Roman"/>
              </a:rPr>
              <a:t>randomized</a:t>
            </a:r>
            <a:r>
              <a:rPr lang="en-US" sz="1200" dirty="0">
                <a:latin typeface="Arial"/>
                <a:ea typeface="Calibri"/>
                <a:cs typeface="Times New Roman"/>
              </a:rPr>
              <a:t>, </a:t>
            </a:r>
            <a:r>
              <a:rPr lang="en-US" sz="1200" dirty="0" smtClean="0">
                <a:latin typeface="Arial"/>
                <a:ea typeface="Calibri"/>
                <a:cs typeface="Times New Roman"/>
              </a:rPr>
              <a:t>blinded</a:t>
            </a:r>
            <a:r>
              <a:rPr lang="en-US" sz="1200" dirty="0">
                <a:latin typeface="Arial"/>
                <a:ea typeface="Calibri"/>
                <a:cs typeface="Times New Roman"/>
              </a:rPr>
              <a:t>, </a:t>
            </a:r>
            <a:r>
              <a:rPr lang="en-US" sz="1200" dirty="0" smtClean="0">
                <a:latin typeface="Arial"/>
                <a:ea typeface="Calibri"/>
                <a:cs typeface="Times New Roman"/>
              </a:rPr>
              <a:t>comparative study </a:t>
            </a:r>
            <a:r>
              <a:rPr lang="en-US" sz="1200" dirty="0">
                <a:latin typeface="Arial"/>
                <a:ea typeface="Calibri"/>
                <a:cs typeface="Times New Roman"/>
              </a:rPr>
              <a:t>of </a:t>
            </a:r>
            <a:r>
              <a:rPr lang="en-US" sz="1200" dirty="0" smtClean="0">
                <a:latin typeface="Arial"/>
                <a:ea typeface="Calibri"/>
                <a:cs typeface="Times New Roman"/>
              </a:rPr>
              <a:t>injectable micronized dehydrated amniotic/chorionic membrane allograft </a:t>
            </a:r>
            <a:r>
              <a:rPr lang="en-US" sz="1200" dirty="0">
                <a:latin typeface="Arial"/>
                <a:ea typeface="Calibri"/>
                <a:cs typeface="Times New Roman"/>
              </a:rPr>
              <a:t>for </a:t>
            </a:r>
            <a:r>
              <a:rPr lang="en-US" sz="1200" dirty="0" smtClean="0">
                <a:latin typeface="Arial"/>
                <a:ea typeface="Calibri"/>
                <a:cs typeface="Times New Roman"/>
              </a:rPr>
              <a:t>plantar fasciitis--a feasibility study</a:t>
            </a:r>
            <a:r>
              <a:rPr lang="en-US" sz="1200" dirty="0">
                <a:latin typeface="Arial"/>
                <a:ea typeface="Calibri"/>
                <a:cs typeface="Times New Roman"/>
              </a:rPr>
              <a:t>. Foot Ankle Int. </a:t>
            </a:r>
            <a:r>
              <a:rPr lang="en-US" sz="1200" dirty="0"/>
              <a:t>Oct;34(10):1332-9.</a:t>
            </a:r>
            <a:endParaRPr lang="en-US" sz="12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497105" y="17383111"/>
            <a:ext cx="147970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/>
              <a:t>Injection of micronized </a:t>
            </a:r>
            <a:r>
              <a:rPr lang="en-US" sz="2400" dirty="0" smtClean="0"/>
              <a:t>amnion/chorion</a:t>
            </a:r>
            <a:r>
              <a:rPr lang="en-US" sz="2400" dirty="0"/>
              <a:t> </a:t>
            </a:r>
            <a:r>
              <a:rPr lang="en-US" sz="2400" dirty="0" smtClean="0"/>
              <a:t>membrane (AmnioFix®) </a:t>
            </a:r>
            <a:r>
              <a:rPr lang="en-US" sz="2400" dirty="0"/>
              <a:t>appears effective for the treatment of Tendoachilles musculoskeletal anomalies including insertional enthesopathy,  tendinosis with tendinopathy of the critical </a:t>
            </a:r>
            <a:r>
              <a:rPr lang="en-US" sz="2400" dirty="0" smtClean="0"/>
              <a:t>zone. 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8915400" y="11049000"/>
            <a:ext cx="7547923" cy="7478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400" dirty="0" smtClean="0">
              <a:latin typeface="Arial"/>
              <a:cs typeface="Arial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US" sz="2400" dirty="0"/>
              <a:t>One </a:t>
            </a:r>
            <a:r>
              <a:rPr lang="en-US" sz="2400" dirty="0" smtClean="0"/>
              <a:t>patient </a:t>
            </a:r>
            <a:r>
              <a:rPr lang="en-US" sz="2400" dirty="0"/>
              <a:t>received a second injection during the care regimen for persistent disabling calcific insertional enthesopathy and tendinopathy though  symptoms mitigated at the 6th week interval. </a:t>
            </a:r>
            <a:endParaRPr lang="en-US" sz="2400" dirty="0" smtClean="0"/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US" sz="2400" dirty="0" smtClean="0"/>
              <a:t>Initial </a:t>
            </a:r>
            <a:r>
              <a:rPr lang="en-US" sz="2400" dirty="0"/>
              <a:t>reaction to amniotic allograft injection produced </a:t>
            </a:r>
            <a:r>
              <a:rPr lang="en-US" sz="2400" dirty="0" smtClean="0"/>
              <a:t>an occasional reaction in the initial 24 hour </a:t>
            </a:r>
            <a:r>
              <a:rPr lang="en-US" sz="2400" smtClean="0"/>
              <a:t>period whereby an </a:t>
            </a:r>
            <a:r>
              <a:rPr lang="en-US" sz="2400" dirty="0"/>
              <a:t>inflammatory infiltrate produced pain, hyperemia, and swelling of the injected areas.  (On one rare occasion, a localized atopic urticaria was documented, </a:t>
            </a:r>
            <a:r>
              <a:rPr lang="en-US" sz="2400" dirty="0" smtClean="0"/>
              <a:t>but was likely </a:t>
            </a:r>
            <a:r>
              <a:rPr lang="en-US" sz="2400" dirty="0"/>
              <a:t>related to hypersensitivity to Coban compressive dressing rather than the amniotic allograft).  </a:t>
            </a:r>
            <a:endParaRPr lang="en-US" sz="2400" dirty="0" smtClean="0"/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US" sz="2400" dirty="0" smtClean="0"/>
              <a:t>This </a:t>
            </a:r>
            <a:r>
              <a:rPr lang="en-US" sz="2400" dirty="0"/>
              <a:t>phase lasted approximately 48 to 72 hours  without clinical evidence of graft-host rejection.  </a:t>
            </a:r>
            <a:endParaRPr lang="en-US" sz="2400" dirty="0" smtClean="0"/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US" sz="2400" dirty="0"/>
              <a:t>P</a:t>
            </a:r>
            <a:r>
              <a:rPr lang="en-US" sz="2400" dirty="0" smtClean="0"/>
              <a:t>atients </a:t>
            </a:r>
            <a:r>
              <a:rPr lang="en-US" sz="2400" dirty="0"/>
              <a:t>were placed on rigid ankle walking braces for protected weighted ambulation, and prescription of enteral narcotic analgesics if necessary.  </a:t>
            </a:r>
            <a:r>
              <a:rPr lang="en-US" sz="2400" dirty="0" smtClean="0"/>
              <a:t>NSAIDs </a:t>
            </a:r>
            <a:r>
              <a:rPr lang="en-US" sz="2400" dirty="0"/>
              <a:t>were withheld during </a:t>
            </a:r>
            <a:r>
              <a:rPr lang="en-US" sz="2400" dirty="0" smtClean="0"/>
              <a:t>treatment.</a:t>
            </a:r>
            <a:endParaRPr lang="en-US" sz="2400" dirty="0"/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00" y="18705056"/>
            <a:ext cx="457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AmnioFix® is a registered trademark of MiMedx Group, Inc.</a:t>
            </a:r>
            <a:endParaRPr lang="en-US" sz="12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1600" y="4343400"/>
            <a:ext cx="7707801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Up Arrow 9"/>
          <p:cNvSpPr/>
          <p:nvPr/>
        </p:nvSpPr>
        <p:spPr>
          <a:xfrm>
            <a:off x="14249400" y="5562600"/>
            <a:ext cx="1219200" cy="1447758"/>
          </a:xfrm>
          <a:prstGeom prst="upArrow">
            <a:avLst>
              <a:gd name="adj1" fmla="val 50000"/>
              <a:gd name="adj2" fmla="val 5194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ustom Design">
  <a:themeElements>
    <a:clrScheme name="Custom Design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A50021"/>
      </a:hlink>
      <a:folHlink>
        <a:srgbClr val="F8F8F8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781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781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781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781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Custom Design">
  <a:themeElements>
    <a:clrScheme name="4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781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781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Custom Design">
  <a:themeElements>
    <a:clrScheme name="5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781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781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5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781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781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6_Custom Design">
  <a:themeElements>
    <a:clrScheme name="6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781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781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6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</TotalTime>
  <Words>727</Words>
  <Application>Microsoft Office PowerPoint</Application>
  <PresentationFormat>Custom</PresentationFormat>
  <Paragraphs>169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Custom Design</vt:lpstr>
      <vt:lpstr>2_Custom Design</vt:lpstr>
      <vt:lpstr>4_Custom Design</vt:lpstr>
      <vt:lpstr>5_Custom Design</vt:lpstr>
      <vt:lpstr>3_Custom Design</vt:lpstr>
      <vt:lpstr>6_Custom Design</vt:lpstr>
      <vt:lpstr>Angles</vt:lpstr>
      <vt:lpstr>PowerPoint Presentation</vt:lpstr>
    </vt:vector>
  </TitlesOfParts>
  <Company>P&amp;D Display Graphics, LLC</Company>
  <LinksUpToDate>false</LinksUpToDate>
  <SharedDoc>false</SharedDoc>
  <HyperlinkBase>www.posters4research.com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Perry Stein</dc:creator>
  <dc:description>For output services or help using this template go to:_x000d_
www.posters4research.com_x000d_
copyright of P&amp;D Display Graphics, LLC</dc:description>
  <cp:lastModifiedBy>Gandalf</cp:lastModifiedBy>
  <cp:revision>54</cp:revision>
  <cp:lastPrinted>2013-11-06T16:40:07Z</cp:lastPrinted>
  <dcterms:created xsi:type="dcterms:W3CDTF">2007-08-02T22:42:36Z</dcterms:created>
  <dcterms:modified xsi:type="dcterms:W3CDTF">2013-11-14T17:17:31Z</dcterms:modified>
</cp:coreProperties>
</file>